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74"/>
  </p:notesMasterIdLst>
  <p:handoutMasterIdLst>
    <p:handoutMasterId r:id="rId75"/>
  </p:handoutMasterIdLst>
  <p:sldIdLst>
    <p:sldId id="680" r:id="rId2"/>
    <p:sldId id="681" r:id="rId3"/>
    <p:sldId id="682" r:id="rId4"/>
    <p:sldId id="472" r:id="rId5"/>
    <p:sldId id="685" r:id="rId6"/>
    <p:sldId id="760" r:id="rId7"/>
    <p:sldId id="749" r:id="rId8"/>
    <p:sldId id="774" r:id="rId9"/>
    <p:sldId id="686" r:id="rId10"/>
    <p:sldId id="591" r:id="rId11"/>
    <p:sldId id="653" r:id="rId12"/>
    <p:sldId id="773" r:id="rId13"/>
    <p:sldId id="775" r:id="rId14"/>
    <p:sldId id="776" r:id="rId15"/>
    <p:sldId id="777" r:id="rId16"/>
    <p:sldId id="556" r:id="rId17"/>
    <p:sldId id="557" r:id="rId18"/>
    <p:sldId id="558" r:id="rId19"/>
    <p:sldId id="559" r:id="rId20"/>
    <p:sldId id="560" r:id="rId21"/>
    <p:sldId id="561" r:id="rId22"/>
    <p:sldId id="562" r:id="rId23"/>
    <p:sldId id="563" r:id="rId24"/>
    <p:sldId id="572" r:id="rId25"/>
    <p:sldId id="565" r:id="rId26"/>
    <p:sldId id="506" r:id="rId27"/>
    <p:sldId id="507" r:id="rId28"/>
    <p:sldId id="687" r:id="rId29"/>
    <p:sldId id="688" r:id="rId30"/>
    <p:sldId id="762" r:id="rId31"/>
    <p:sldId id="508" r:id="rId32"/>
    <p:sldId id="509" r:id="rId33"/>
    <p:sldId id="510" r:id="rId34"/>
    <p:sldId id="511" r:id="rId35"/>
    <p:sldId id="638" r:id="rId36"/>
    <p:sldId id="642" r:id="rId37"/>
    <p:sldId id="512" r:id="rId38"/>
    <p:sldId id="690" r:id="rId39"/>
    <p:sldId id="750" r:id="rId40"/>
    <p:sldId id="532" r:id="rId41"/>
    <p:sldId id="533" r:id="rId42"/>
    <p:sldId id="534" r:id="rId43"/>
    <p:sldId id="535" r:id="rId44"/>
    <p:sldId id="536" r:id="rId45"/>
    <p:sldId id="537" r:id="rId46"/>
    <p:sldId id="689" r:id="rId47"/>
    <p:sldId id="691" r:id="rId48"/>
    <p:sldId id="752" r:id="rId49"/>
    <p:sldId id="753" r:id="rId50"/>
    <p:sldId id="754" r:id="rId51"/>
    <p:sldId id="755" r:id="rId52"/>
    <p:sldId id="756" r:id="rId53"/>
    <p:sldId id="757" r:id="rId54"/>
    <p:sldId id="694" r:id="rId55"/>
    <p:sldId id="763" r:id="rId56"/>
    <p:sldId id="696" r:id="rId57"/>
    <p:sldId id="697" r:id="rId58"/>
    <p:sldId id="698" r:id="rId59"/>
    <p:sldId id="778" r:id="rId60"/>
    <p:sldId id="779" r:id="rId61"/>
    <p:sldId id="780" r:id="rId62"/>
    <p:sldId id="781" r:id="rId63"/>
    <p:sldId id="782" r:id="rId64"/>
    <p:sldId id="783" r:id="rId65"/>
    <p:sldId id="784" r:id="rId66"/>
    <p:sldId id="765" r:id="rId67"/>
    <p:sldId id="700" r:id="rId68"/>
    <p:sldId id="701" r:id="rId69"/>
    <p:sldId id="772" r:id="rId70"/>
    <p:sldId id="748" r:id="rId71"/>
    <p:sldId id="758" r:id="rId72"/>
    <p:sldId id="695" r:id="rId7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F70"/>
    <a:srgbClr val="BCE3EF"/>
    <a:srgbClr val="000000"/>
    <a:srgbClr val="3C9BD5"/>
    <a:srgbClr val="7DCFF4"/>
    <a:srgbClr val="00ADEF"/>
    <a:srgbClr val="74C042"/>
    <a:srgbClr val="3D5052"/>
    <a:srgbClr val="292929"/>
    <a:srgbClr val="C17A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39D148-CED7-4758-9FDE-6F487B631253}" v="335" dt="2024-10-09T22:39:10.630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254" autoAdjust="0"/>
  </p:normalViewPr>
  <p:slideViewPr>
    <p:cSldViewPr snapToGrid="0">
      <p:cViewPr varScale="1">
        <p:scale>
          <a:sx n="109" d="100"/>
          <a:sy n="109" d="100"/>
        </p:scale>
        <p:origin x="10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2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dogan Taskesen" userId="a2fa8546-b030-4615-aa31-dc3a448938f3" providerId="ADAL" clId="{0C39D148-CED7-4758-9FDE-6F487B631253}"/>
    <pc:docChg chg="undo custSel addSld delSld modSld sldOrd">
      <pc:chgData name="Erdogan Taskesen" userId="a2fa8546-b030-4615-aa31-dc3a448938f3" providerId="ADAL" clId="{0C39D148-CED7-4758-9FDE-6F487B631253}" dt="2024-10-09T22:39:21.870" v="1543" actId="20577"/>
      <pc:docMkLst>
        <pc:docMk/>
      </pc:docMkLst>
      <pc:sldChg chg="del">
        <pc:chgData name="Erdogan Taskesen" userId="a2fa8546-b030-4615-aa31-dc3a448938f3" providerId="ADAL" clId="{0C39D148-CED7-4758-9FDE-6F487B631253}" dt="2024-10-02T11:10:19.838" v="6" actId="47"/>
        <pc:sldMkLst>
          <pc:docMk/>
          <pc:sldMk cId="4046166796" sldId="671"/>
        </pc:sldMkLst>
      </pc:sldChg>
      <pc:sldChg chg="delSp modSp mod">
        <pc:chgData name="Erdogan Taskesen" userId="a2fa8546-b030-4615-aa31-dc3a448938f3" providerId="ADAL" clId="{0C39D148-CED7-4758-9FDE-6F487B631253}" dt="2024-10-02T13:02:17.491" v="160" actId="478"/>
        <pc:sldMkLst>
          <pc:docMk/>
          <pc:sldMk cId="3670577063" sldId="680"/>
        </pc:sldMkLst>
        <pc:spChg chg="mod">
          <ac:chgData name="Erdogan Taskesen" userId="a2fa8546-b030-4615-aa31-dc3a448938f3" providerId="ADAL" clId="{0C39D148-CED7-4758-9FDE-6F487B631253}" dt="2024-10-02T13:02:12.290" v="159" actId="20577"/>
          <ac:spMkLst>
            <pc:docMk/>
            <pc:sldMk cId="3670577063" sldId="680"/>
            <ac:spMk id="8" creationId="{078B89B5-0461-49B1-98FD-587175FE9A9A}"/>
          </ac:spMkLst>
        </pc:spChg>
        <pc:spChg chg="del">
          <ac:chgData name="Erdogan Taskesen" userId="a2fa8546-b030-4615-aa31-dc3a448938f3" providerId="ADAL" clId="{0C39D148-CED7-4758-9FDE-6F487B631253}" dt="2024-10-02T13:02:17.491" v="160" actId="478"/>
          <ac:spMkLst>
            <pc:docMk/>
            <pc:sldMk cId="3670577063" sldId="680"/>
            <ac:spMk id="9" creationId="{87957253-1374-4820-B1C6-9C91AB6D1433}"/>
          </ac:spMkLst>
        </pc:spChg>
      </pc:sldChg>
      <pc:sldChg chg="modAnim">
        <pc:chgData name="Erdogan Taskesen" userId="a2fa8546-b030-4615-aa31-dc3a448938f3" providerId="ADAL" clId="{0C39D148-CED7-4758-9FDE-6F487B631253}" dt="2024-10-09T14:14:42.193" v="161"/>
        <pc:sldMkLst>
          <pc:docMk/>
          <pc:sldMk cId="1770660121" sldId="685"/>
        </pc:sldMkLst>
      </pc:sldChg>
      <pc:sldChg chg="modSp modAnim">
        <pc:chgData name="Erdogan Taskesen" userId="a2fa8546-b030-4615-aa31-dc3a448938f3" providerId="ADAL" clId="{0C39D148-CED7-4758-9FDE-6F487B631253}" dt="2024-10-02T11:55:21.334" v="22" actId="20577"/>
        <pc:sldMkLst>
          <pc:docMk/>
          <pc:sldMk cId="923770538" sldId="687"/>
        </pc:sldMkLst>
        <pc:spChg chg="mod">
          <ac:chgData name="Erdogan Taskesen" userId="a2fa8546-b030-4615-aa31-dc3a448938f3" providerId="ADAL" clId="{0C39D148-CED7-4758-9FDE-6F487B631253}" dt="2024-10-02T11:55:21.334" v="22" actId="20577"/>
          <ac:spMkLst>
            <pc:docMk/>
            <pc:sldMk cId="923770538" sldId="687"/>
            <ac:spMk id="23" creationId="{556D370F-9F6C-4C72-BB6F-7C39AE63E6A8}"/>
          </ac:spMkLst>
        </pc:spChg>
      </pc:sldChg>
      <pc:sldChg chg="modSp mod">
        <pc:chgData name="Erdogan Taskesen" userId="a2fa8546-b030-4615-aa31-dc3a448938f3" providerId="ADAL" clId="{0C39D148-CED7-4758-9FDE-6F487B631253}" dt="2024-10-02T12:59:14.174" v="147" actId="113"/>
        <pc:sldMkLst>
          <pc:docMk/>
          <pc:sldMk cId="72953829" sldId="695"/>
        </pc:sldMkLst>
        <pc:spChg chg="mod">
          <ac:chgData name="Erdogan Taskesen" userId="a2fa8546-b030-4615-aa31-dc3a448938f3" providerId="ADAL" clId="{0C39D148-CED7-4758-9FDE-6F487B631253}" dt="2024-10-02T12:59:14.174" v="147" actId="113"/>
          <ac:spMkLst>
            <pc:docMk/>
            <pc:sldMk cId="72953829" sldId="695"/>
            <ac:spMk id="13" creationId="{5DDE7D40-0A00-48B2-BFBF-C8599B643AA4}"/>
          </ac:spMkLst>
        </pc:spChg>
      </pc:sldChg>
      <pc:sldChg chg="modSp mod">
        <pc:chgData name="Erdogan Taskesen" userId="a2fa8546-b030-4615-aa31-dc3a448938f3" providerId="ADAL" clId="{0C39D148-CED7-4758-9FDE-6F487B631253}" dt="2024-10-09T20:16:43.164" v="293" actId="1076"/>
        <pc:sldMkLst>
          <pc:docMk/>
          <pc:sldMk cId="660300165" sldId="698"/>
        </pc:sldMkLst>
        <pc:spChg chg="mod">
          <ac:chgData name="Erdogan Taskesen" userId="a2fa8546-b030-4615-aa31-dc3a448938f3" providerId="ADAL" clId="{0C39D148-CED7-4758-9FDE-6F487B631253}" dt="2024-10-09T20:16:41.588" v="292" actId="1076"/>
          <ac:spMkLst>
            <pc:docMk/>
            <pc:sldMk cId="660300165" sldId="698"/>
            <ac:spMk id="64" creationId="{0F7479FC-BD42-47EE-B5F5-E22664590EF4}"/>
          </ac:spMkLst>
        </pc:spChg>
        <pc:picChg chg="mod">
          <ac:chgData name="Erdogan Taskesen" userId="a2fa8546-b030-4615-aa31-dc3a448938f3" providerId="ADAL" clId="{0C39D148-CED7-4758-9FDE-6F487B631253}" dt="2024-10-09T20:16:43.164" v="293" actId="1076"/>
          <ac:picMkLst>
            <pc:docMk/>
            <pc:sldMk cId="660300165" sldId="698"/>
            <ac:picMk id="7283" creationId="{5C2A7911-CB28-447F-89AB-42C4AE827222}"/>
          </ac:picMkLst>
        </pc:picChg>
      </pc:sldChg>
      <pc:sldChg chg="ord">
        <pc:chgData name="Erdogan Taskesen" userId="a2fa8546-b030-4615-aa31-dc3a448938f3" providerId="ADAL" clId="{0C39D148-CED7-4758-9FDE-6F487B631253}" dt="2024-10-02T13:01:48.345" v="149"/>
        <pc:sldMkLst>
          <pc:docMk/>
          <pc:sldMk cId="1158022381" sldId="748"/>
        </pc:sldMkLst>
      </pc:sldChg>
      <pc:sldChg chg="del">
        <pc:chgData name="Erdogan Taskesen" userId="a2fa8546-b030-4615-aa31-dc3a448938f3" providerId="ADAL" clId="{0C39D148-CED7-4758-9FDE-6F487B631253}" dt="2024-09-24T09:05:06.709" v="0" actId="47"/>
        <pc:sldMkLst>
          <pc:docMk/>
          <pc:sldMk cId="69800772" sldId="751"/>
        </pc:sldMkLst>
      </pc:sldChg>
      <pc:sldChg chg="delSp mod ord">
        <pc:chgData name="Erdogan Taskesen" userId="a2fa8546-b030-4615-aa31-dc3a448938f3" providerId="ADAL" clId="{0C39D148-CED7-4758-9FDE-6F487B631253}" dt="2024-10-02T13:02:03.689" v="153" actId="478"/>
        <pc:sldMkLst>
          <pc:docMk/>
          <pc:sldMk cId="34549637" sldId="758"/>
        </pc:sldMkLst>
        <pc:spChg chg="del">
          <ac:chgData name="Erdogan Taskesen" userId="a2fa8546-b030-4615-aa31-dc3a448938f3" providerId="ADAL" clId="{0C39D148-CED7-4758-9FDE-6F487B631253}" dt="2024-10-02T13:02:03.689" v="153" actId="478"/>
          <ac:spMkLst>
            <pc:docMk/>
            <pc:sldMk cId="34549637" sldId="758"/>
            <ac:spMk id="8" creationId="{078B89B5-0461-49B1-98FD-587175FE9A9A}"/>
          </ac:spMkLst>
        </pc:spChg>
        <pc:spChg chg="del">
          <ac:chgData name="Erdogan Taskesen" userId="a2fa8546-b030-4615-aa31-dc3a448938f3" providerId="ADAL" clId="{0C39D148-CED7-4758-9FDE-6F487B631253}" dt="2024-10-02T13:02:00.853" v="152" actId="478"/>
          <ac:spMkLst>
            <pc:docMk/>
            <pc:sldMk cId="34549637" sldId="758"/>
            <ac:spMk id="9" creationId="{87957253-1374-4820-B1C6-9C91AB6D1433}"/>
          </ac:spMkLst>
        </pc:spChg>
      </pc:sldChg>
      <pc:sldChg chg="del">
        <pc:chgData name="Erdogan Taskesen" userId="a2fa8546-b030-4615-aa31-dc3a448938f3" providerId="ADAL" clId="{0C39D148-CED7-4758-9FDE-6F487B631253}" dt="2024-09-24T09:05:07.814" v="1" actId="47"/>
        <pc:sldMkLst>
          <pc:docMk/>
          <pc:sldMk cId="3797205795" sldId="759"/>
        </pc:sldMkLst>
      </pc:sldChg>
      <pc:sldChg chg="addSp modSp mod modAnim">
        <pc:chgData name="Erdogan Taskesen" userId="a2fa8546-b030-4615-aa31-dc3a448938f3" providerId="ADAL" clId="{0C39D148-CED7-4758-9FDE-6F487B631253}" dt="2024-10-09T14:15:27.099" v="167" actId="1076"/>
        <pc:sldMkLst>
          <pc:docMk/>
          <pc:sldMk cId="4119986100" sldId="760"/>
        </pc:sldMkLst>
        <pc:spChg chg="mod">
          <ac:chgData name="Erdogan Taskesen" userId="a2fa8546-b030-4615-aa31-dc3a448938f3" providerId="ADAL" clId="{0C39D148-CED7-4758-9FDE-6F487B631253}" dt="2024-10-09T14:15:21.224" v="165" actId="164"/>
          <ac:spMkLst>
            <pc:docMk/>
            <pc:sldMk cId="4119986100" sldId="760"/>
            <ac:spMk id="8" creationId="{A3EBE385-5C71-4EF2-86AB-60115F5C5B4D}"/>
          </ac:spMkLst>
        </pc:spChg>
        <pc:spChg chg="mod">
          <ac:chgData name="Erdogan Taskesen" userId="a2fa8546-b030-4615-aa31-dc3a448938f3" providerId="ADAL" clId="{0C39D148-CED7-4758-9FDE-6F487B631253}" dt="2024-10-09T14:15:21.224" v="165" actId="164"/>
          <ac:spMkLst>
            <pc:docMk/>
            <pc:sldMk cId="4119986100" sldId="760"/>
            <ac:spMk id="9" creationId="{C78593EB-5F1B-4D86-9B59-3F45FFFBAB8F}"/>
          </ac:spMkLst>
        </pc:spChg>
        <pc:spChg chg="mod">
          <ac:chgData name="Erdogan Taskesen" userId="a2fa8546-b030-4615-aa31-dc3a448938f3" providerId="ADAL" clId="{0C39D148-CED7-4758-9FDE-6F487B631253}" dt="2024-10-09T14:15:21.224" v="165" actId="164"/>
          <ac:spMkLst>
            <pc:docMk/>
            <pc:sldMk cId="4119986100" sldId="760"/>
            <ac:spMk id="10" creationId="{1D9FF4E3-0C83-440F-89C9-DC1547354C71}"/>
          </ac:spMkLst>
        </pc:spChg>
        <pc:spChg chg="mod">
          <ac:chgData name="Erdogan Taskesen" userId="a2fa8546-b030-4615-aa31-dc3a448938f3" providerId="ADAL" clId="{0C39D148-CED7-4758-9FDE-6F487B631253}" dt="2024-10-09T14:15:21.224" v="165" actId="164"/>
          <ac:spMkLst>
            <pc:docMk/>
            <pc:sldMk cId="4119986100" sldId="760"/>
            <ac:spMk id="11" creationId="{2013C457-6EC7-4CF7-9211-ACB7F02E37FF}"/>
          </ac:spMkLst>
        </pc:spChg>
        <pc:spChg chg="mod">
          <ac:chgData name="Erdogan Taskesen" userId="a2fa8546-b030-4615-aa31-dc3a448938f3" providerId="ADAL" clId="{0C39D148-CED7-4758-9FDE-6F487B631253}" dt="2024-10-09T14:15:21.224" v="165" actId="164"/>
          <ac:spMkLst>
            <pc:docMk/>
            <pc:sldMk cId="4119986100" sldId="760"/>
            <ac:spMk id="43" creationId="{0BF30D9B-3EF2-4E92-96B0-B68FF033AC37}"/>
          </ac:spMkLst>
        </pc:spChg>
        <pc:spChg chg="mod">
          <ac:chgData name="Erdogan Taskesen" userId="a2fa8546-b030-4615-aa31-dc3a448938f3" providerId="ADAL" clId="{0C39D148-CED7-4758-9FDE-6F487B631253}" dt="2024-10-09T14:15:21.224" v="165" actId="164"/>
          <ac:spMkLst>
            <pc:docMk/>
            <pc:sldMk cId="4119986100" sldId="760"/>
            <ac:spMk id="44" creationId="{13C8028A-C196-434D-AE82-E13FCCC39D43}"/>
          </ac:spMkLst>
        </pc:spChg>
        <pc:grpChg chg="add mod">
          <ac:chgData name="Erdogan Taskesen" userId="a2fa8546-b030-4615-aa31-dc3a448938f3" providerId="ADAL" clId="{0C39D148-CED7-4758-9FDE-6F487B631253}" dt="2024-10-09T14:15:27.099" v="167" actId="1076"/>
          <ac:grpSpMkLst>
            <pc:docMk/>
            <pc:sldMk cId="4119986100" sldId="760"/>
            <ac:grpSpMk id="2" creationId="{D0E7B255-E604-31A3-E56A-FCAD2E8E6F07}"/>
          </ac:grpSpMkLst>
        </pc:grpChg>
        <pc:picChg chg="mod">
          <ac:chgData name="Erdogan Taskesen" userId="a2fa8546-b030-4615-aa31-dc3a448938f3" providerId="ADAL" clId="{0C39D148-CED7-4758-9FDE-6F487B631253}" dt="2024-10-09T14:15:03.649" v="162" actId="688"/>
          <ac:picMkLst>
            <pc:docMk/>
            <pc:sldMk cId="4119986100" sldId="760"/>
            <ac:picMk id="29" creationId="{9B7E1995-AF26-4923-A69C-8E3A27266194}"/>
          </ac:picMkLst>
        </pc:picChg>
      </pc:sldChg>
      <pc:sldChg chg="del">
        <pc:chgData name="Erdogan Taskesen" userId="a2fa8546-b030-4615-aa31-dc3a448938f3" providerId="ADAL" clId="{0C39D148-CED7-4758-9FDE-6F487B631253}" dt="2024-09-24T09:05:32.422" v="5" actId="47"/>
        <pc:sldMkLst>
          <pc:docMk/>
          <pc:sldMk cId="1974923063" sldId="761"/>
        </pc:sldMkLst>
      </pc:sldChg>
      <pc:sldChg chg="add del">
        <pc:chgData name="Erdogan Taskesen" userId="a2fa8546-b030-4615-aa31-dc3a448938f3" providerId="ADAL" clId="{0C39D148-CED7-4758-9FDE-6F487B631253}" dt="2024-09-24T09:05:14.998" v="4" actId="47"/>
        <pc:sldMkLst>
          <pc:docMk/>
          <pc:sldMk cId="798518676" sldId="771"/>
        </pc:sldMkLst>
      </pc:sldChg>
      <pc:sldChg chg="addSp delSp modSp add mod modAnim">
        <pc:chgData name="Erdogan Taskesen" userId="a2fa8546-b030-4615-aa31-dc3a448938f3" providerId="ADAL" clId="{0C39D148-CED7-4758-9FDE-6F487B631253}" dt="2024-10-09T14:22:53.308" v="176" actId="478"/>
        <pc:sldMkLst>
          <pc:docMk/>
          <pc:sldMk cId="3597037169" sldId="775"/>
        </pc:sldMkLst>
        <pc:spChg chg="del">
          <ac:chgData name="Erdogan Taskesen" userId="a2fa8546-b030-4615-aa31-dc3a448938f3" providerId="ADAL" clId="{0C39D148-CED7-4758-9FDE-6F487B631253}" dt="2024-10-09T14:22:50.136" v="175" actId="478"/>
          <ac:spMkLst>
            <pc:docMk/>
            <pc:sldMk cId="3597037169" sldId="775"/>
            <ac:spMk id="12" creationId="{E7EFA809-4537-4863-8174-4E64A47E25ED}"/>
          </ac:spMkLst>
        </pc:spChg>
        <pc:spChg chg="del">
          <ac:chgData name="Erdogan Taskesen" userId="a2fa8546-b030-4615-aa31-dc3a448938f3" providerId="ADAL" clId="{0C39D148-CED7-4758-9FDE-6F487B631253}" dt="2024-10-09T14:22:50.136" v="175" actId="478"/>
          <ac:spMkLst>
            <pc:docMk/>
            <pc:sldMk cId="3597037169" sldId="775"/>
            <ac:spMk id="14" creationId="{879ADDC6-075A-475C-AF40-547D82C685D9}"/>
          </ac:spMkLst>
        </pc:spChg>
        <pc:spChg chg="del">
          <ac:chgData name="Erdogan Taskesen" userId="a2fa8546-b030-4615-aa31-dc3a448938f3" providerId="ADAL" clId="{0C39D148-CED7-4758-9FDE-6F487B631253}" dt="2024-10-09T14:22:50.136" v="175" actId="478"/>
          <ac:spMkLst>
            <pc:docMk/>
            <pc:sldMk cId="3597037169" sldId="775"/>
            <ac:spMk id="15" creationId="{825BE442-0CFB-475E-8F5B-F52B4B92B6F1}"/>
          </ac:spMkLst>
        </pc:spChg>
        <pc:spChg chg="del">
          <ac:chgData name="Erdogan Taskesen" userId="a2fa8546-b030-4615-aa31-dc3a448938f3" providerId="ADAL" clId="{0C39D148-CED7-4758-9FDE-6F487B631253}" dt="2024-10-09T14:22:50.136" v="175" actId="478"/>
          <ac:spMkLst>
            <pc:docMk/>
            <pc:sldMk cId="3597037169" sldId="775"/>
            <ac:spMk id="116" creationId="{6569B731-54FA-40EF-B9D6-A84F4C8E360C}"/>
          </ac:spMkLst>
        </pc:spChg>
        <pc:spChg chg="del">
          <ac:chgData name="Erdogan Taskesen" userId="a2fa8546-b030-4615-aa31-dc3a448938f3" providerId="ADAL" clId="{0C39D148-CED7-4758-9FDE-6F487B631253}" dt="2024-10-09T14:22:50.136" v="175" actId="478"/>
          <ac:spMkLst>
            <pc:docMk/>
            <pc:sldMk cId="3597037169" sldId="775"/>
            <ac:spMk id="140" creationId="{8FC2F5DC-73CC-4425-8F82-F69F7D36C019}"/>
          </ac:spMkLst>
        </pc:spChg>
        <pc:spChg chg="del">
          <ac:chgData name="Erdogan Taskesen" userId="a2fa8546-b030-4615-aa31-dc3a448938f3" providerId="ADAL" clId="{0C39D148-CED7-4758-9FDE-6F487B631253}" dt="2024-10-09T14:22:53.308" v="176" actId="478"/>
          <ac:spMkLst>
            <pc:docMk/>
            <pc:sldMk cId="3597037169" sldId="775"/>
            <ac:spMk id="141" creationId="{0D18BBA8-E968-46C1-8B67-C9B5717B1EF5}"/>
          </ac:spMkLst>
        </pc:spChg>
        <pc:spChg chg="del">
          <ac:chgData name="Erdogan Taskesen" userId="a2fa8546-b030-4615-aa31-dc3a448938f3" providerId="ADAL" clId="{0C39D148-CED7-4758-9FDE-6F487B631253}" dt="2024-10-09T14:22:53.308" v="176" actId="478"/>
          <ac:spMkLst>
            <pc:docMk/>
            <pc:sldMk cId="3597037169" sldId="775"/>
            <ac:spMk id="142" creationId="{95CAA7B0-6D9A-4078-8A68-CBBB4C25CB8E}"/>
          </ac:spMkLst>
        </pc:spChg>
        <pc:spChg chg="del">
          <ac:chgData name="Erdogan Taskesen" userId="a2fa8546-b030-4615-aa31-dc3a448938f3" providerId="ADAL" clId="{0C39D148-CED7-4758-9FDE-6F487B631253}" dt="2024-10-09T14:22:50.136" v="175" actId="478"/>
          <ac:spMkLst>
            <pc:docMk/>
            <pc:sldMk cId="3597037169" sldId="775"/>
            <ac:spMk id="144" creationId="{83EDBEB4-B1EC-48D1-8C95-12D4DD8EB8F3}"/>
          </ac:spMkLst>
        </pc:spChg>
        <pc:picChg chg="add mod">
          <ac:chgData name="Erdogan Taskesen" userId="a2fa8546-b030-4615-aa31-dc3a448938f3" providerId="ADAL" clId="{0C39D148-CED7-4758-9FDE-6F487B631253}" dt="2024-10-09T14:22:31.926" v="170"/>
          <ac:picMkLst>
            <pc:docMk/>
            <pc:sldMk cId="3597037169" sldId="775"/>
            <ac:picMk id="2" creationId="{FA76A9C1-3C2F-43A5-1A74-EB30C008CA04}"/>
          </ac:picMkLst>
        </pc:picChg>
        <pc:picChg chg="add mod">
          <ac:chgData name="Erdogan Taskesen" userId="a2fa8546-b030-4615-aa31-dc3a448938f3" providerId="ADAL" clId="{0C39D148-CED7-4758-9FDE-6F487B631253}" dt="2024-10-09T14:22:31.926" v="170"/>
          <ac:picMkLst>
            <pc:docMk/>
            <pc:sldMk cId="3597037169" sldId="775"/>
            <ac:picMk id="3" creationId="{383B2734-E4DD-8D29-15B2-86C6127751EE}"/>
          </ac:picMkLst>
        </pc:picChg>
        <pc:picChg chg="add mod">
          <ac:chgData name="Erdogan Taskesen" userId="a2fa8546-b030-4615-aa31-dc3a448938f3" providerId="ADAL" clId="{0C39D148-CED7-4758-9FDE-6F487B631253}" dt="2024-10-09T14:22:31.926" v="170"/>
          <ac:picMkLst>
            <pc:docMk/>
            <pc:sldMk cId="3597037169" sldId="775"/>
            <ac:picMk id="4" creationId="{7097B999-D0D0-3F2A-550E-0034A8882730}"/>
          </ac:picMkLst>
        </pc:picChg>
        <pc:picChg chg="add mod">
          <ac:chgData name="Erdogan Taskesen" userId="a2fa8546-b030-4615-aa31-dc3a448938f3" providerId="ADAL" clId="{0C39D148-CED7-4758-9FDE-6F487B631253}" dt="2024-10-09T14:22:45.558" v="174"/>
          <ac:picMkLst>
            <pc:docMk/>
            <pc:sldMk cId="3597037169" sldId="775"/>
            <ac:picMk id="5" creationId="{357B33E4-B847-61ED-0AC4-DBECC1DBBC27}"/>
          </ac:picMkLst>
        </pc:picChg>
        <pc:picChg chg="add mod">
          <ac:chgData name="Erdogan Taskesen" userId="a2fa8546-b030-4615-aa31-dc3a448938f3" providerId="ADAL" clId="{0C39D148-CED7-4758-9FDE-6F487B631253}" dt="2024-10-09T14:22:45.558" v="174"/>
          <ac:picMkLst>
            <pc:docMk/>
            <pc:sldMk cId="3597037169" sldId="775"/>
            <ac:picMk id="6" creationId="{C1018225-BE5A-0E68-9DBD-128E8BB09130}"/>
          </ac:picMkLst>
        </pc:picChg>
        <pc:picChg chg="add mod">
          <ac:chgData name="Erdogan Taskesen" userId="a2fa8546-b030-4615-aa31-dc3a448938f3" providerId="ADAL" clId="{0C39D148-CED7-4758-9FDE-6F487B631253}" dt="2024-10-09T14:22:45.558" v="174"/>
          <ac:picMkLst>
            <pc:docMk/>
            <pc:sldMk cId="3597037169" sldId="775"/>
            <ac:picMk id="7" creationId="{34D998E8-BD7B-D291-2133-21304E0B7F11}"/>
          </ac:picMkLst>
        </pc:picChg>
        <pc:picChg chg="del">
          <ac:chgData name="Erdogan Taskesen" userId="a2fa8546-b030-4615-aa31-dc3a448938f3" providerId="ADAL" clId="{0C39D148-CED7-4758-9FDE-6F487B631253}" dt="2024-10-09T14:22:38.871" v="172" actId="478"/>
          <ac:picMkLst>
            <pc:docMk/>
            <pc:sldMk cId="3597037169" sldId="775"/>
            <ac:picMk id="117" creationId="{BBADA6D9-537E-4471-8D6F-CEABB91E7381}"/>
          </ac:picMkLst>
        </pc:picChg>
        <pc:picChg chg="del">
          <ac:chgData name="Erdogan Taskesen" userId="a2fa8546-b030-4615-aa31-dc3a448938f3" providerId="ADAL" clId="{0C39D148-CED7-4758-9FDE-6F487B631253}" dt="2024-10-09T14:22:41.527" v="173" actId="478"/>
          <ac:picMkLst>
            <pc:docMk/>
            <pc:sldMk cId="3597037169" sldId="775"/>
            <ac:picMk id="8196" creationId="{AF71191F-9773-4CF4-A9A3-EF22F41AEFE2}"/>
          </ac:picMkLst>
        </pc:picChg>
        <pc:picChg chg="del">
          <ac:chgData name="Erdogan Taskesen" userId="a2fa8546-b030-4615-aa31-dc3a448938f3" providerId="ADAL" clId="{0C39D148-CED7-4758-9FDE-6F487B631253}" dt="2024-10-09T14:22:41.527" v="173" actId="478"/>
          <ac:picMkLst>
            <pc:docMk/>
            <pc:sldMk cId="3597037169" sldId="775"/>
            <ac:picMk id="8200" creationId="{49B67CFC-439C-4AE1-9025-BFD98C7453A3}"/>
          </ac:picMkLst>
        </pc:picChg>
        <pc:picChg chg="del">
          <ac:chgData name="Erdogan Taskesen" userId="a2fa8546-b030-4615-aa31-dc3a448938f3" providerId="ADAL" clId="{0C39D148-CED7-4758-9FDE-6F487B631253}" dt="2024-10-09T14:22:41.527" v="173" actId="478"/>
          <ac:picMkLst>
            <pc:docMk/>
            <pc:sldMk cId="3597037169" sldId="775"/>
            <ac:picMk id="8202" creationId="{CA3EF2CF-C31D-4324-BC4D-E6C65E93FBA0}"/>
          </ac:picMkLst>
        </pc:picChg>
        <pc:picChg chg="del">
          <ac:chgData name="Erdogan Taskesen" userId="a2fa8546-b030-4615-aa31-dc3a448938f3" providerId="ADAL" clId="{0C39D148-CED7-4758-9FDE-6F487B631253}" dt="2024-10-09T14:22:38.871" v="172" actId="478"/>
          <ac:picMkLst>
            <pc:docMk/>
            <pc:sldMk cId="3597037169" sldId="775"/>
            <ac:picMk id="8204" creationId="{CCB2019A-6F6B-4817-BAE0-26B2D9C56D4D}"/>
          </ac:picMkLst>
        </pc:picChg>
        <pc:picChg chg="del">
          <ac:chgData name="Erdogan Taskesen" userId="a2fa8546-b030-4615-aa31-dc3a448938f3" providerId="ADAL" clId="{0C39D148-CED7-4758-9FDE-6F487B631253}" dt="2024-10-09T14:22:38.871" v="172" actId="478"/>
          <ac:picMkLst>
            <pc:docMk/>
            <pc:sldMk cId="3597037169" sldId="775"/>
            <ac:picMk id="8206" creationId="{6425A57A-AA86-4035-B71E-5A659C0CC965}"/>
          </ac:picMkLst>
        </pc:picChg>
        <pc:picChg chg="del">
          <ac:chgData name="Erdogan Taskesen" userId="a2fa8546-b030-4615-aa31-dc3a448938f3" providerId="ADAL" clId="{0C39D148-CED7-4758-9FDE-6F487B631253}" dt="2024-10-09T14:22:38.871" v="172" actId="478"/>
          <ac:picMkLst>
            <pc:docMk/>
            <pc:sldMk cId="3597037169" sldId="775"/>
            <ac:picMk id="8210" creationId="{AB1B3399-96A7-40A1-8683-4C8A465E07BB}"/>
          </ac:picMkLst>
        </pc:picChg>
        <pc:picChg chg="del">
          <ac:chgData name="Erdogan Taskesen" userId="a2fa8546-b030-4615-aa31-dc3a448938f3" providerId="ADAL" clId="{0C39D148-CED7-4758-9FDE-6F487B631253}" dt="2024-10-09T14:22:38.871" v="172" actId="478"/>
          <ac:picMkLst>
            <pc:docMk/>
            <pc:sldMk cId="3597037169" sldId="775"/>
            <ac:picMk id="8212" creationId="{CD457092-8CE4-423C-AD42-EF36659CFD81}"/>
          </ac:picMkLst>
        </pc:picChg>
      </pc:sldChg>
      <pc:sldChg chg="addSp delSp modSp add mod delAnim modAnim">
        <pc:chgData name="Erdogan Taskesen" userId="a2fa8546-b030-4615-aa31-dc3a448938f3" providerId="ADAL" clId="{0C39D148-CED7-4758-9FDE-6F487B631253}" dt="2024-10-09T14:28:19.956" v="267"/>
        <pc:sldMkLst>
          <pc:docMk/>
          <pc:sldMk cId="2546684729" sldId="776"/>
        </pc:sldMkLst>
        <pc:spChg chg="add mod">
          <ac:chgData name="Erdogan Taskesen" userId="a2fa8546-b030-4615-aa31-dc3a448938f3" providerId="ADAL" clId="{0C39D148-CED7-4758-9FDE-6F487B631253}" dt="2024-10-09T14:23:26.027" v="180"/>
          <ac:spMkLst>
            <pc:docMk/>
            <pc:sldMk cId="2546684729" sldId="776"/>
            <ac:spMk id="3" creationId="{E9C66E53-C4E1-E594-3153-F10EB1B7D84C}"/>
          </ac:spMkLst>
        </pc:spChg>
        <pc:spChg chg="add mod">
          <ac:chgData name="Erdogan Taskesen" userId="a2fa8546-b030-4615-aa31-dc3a448938f3" providerId="ADAL" clId="{0C39D148-CED7-4758-9FDE-6F487B631253}" dt="2024-10-09T14:24:03.509" v="240" actId="27636"/>
          <ac:spMkLst>
            <pc:docMk/>
            <pc:sldMk cId="2546684729" sldId="776"/>
            <ac:spMk id="4" creationId="{E6C3158A-6133-BDCE-2A40-B283775B7372}"/>
          </ac:spMkLst>
        </pc:spChg>
        <pc:spChg chg="del">
          <ac:chgData name="Erdogan Taskesen" userId="a2fa8546-b030-4615-aa31-dc3a448938f3" providerId="ADAL" clId="{0C39D148-CED7-4758-9FDE-6F487B631253}" dt="2024-10-09T14:23:21.386" v="179" actId="478"/>
          <ac:spMkLst>
            <pc:docMk/>
            <pc:sldMk cId="2546684729" sldId="776"/>
            <ac:spMk id="143" creationId="{C9F8F2CE-2F45-4AF4-A99B-B22189D8CA15}"/>
          </ac:spMkLst>
        </pc:spChg>
        <pc:picChg chg="add mod">
          <ac:chgData name="Erdogan Taskesen" userId="a2fa8546-b030-4615-aa31-dc3a448938f3" providerId="ADAL" clId="{0C39D148-CED7-4758-9FDE-6F487B631253}" dt="2024-10-09T14:23:26.027" v="180"/>
          <ac:picMkLst>
            <pc:docMk/>
            <pc:sldMk cId="2546684729" sldId="776"/>
            <ac:picMk id="2" creationId="{1550C19A-BB7F-6028-8ADA-B45414F621C4}"/>
          </ac:picMkLst>
        </pc:picChg>
        <pc:picChg chg="del">
          <ac:chgData name="Erdogan Taskesen" userId="a2fa8546-b030-4615-aa31-dc3a448938f3" providerId="ADAL" clId="{0C39D148-CED7-4758-9FDE-6F487B631253}" dt="2024-10-09T14:23:19.006" v="178" actId="478"/>
          <ac:picMkLst>
            <pc:docMk/>
            <pc:sldMk cId="2546684729" sldId="776"/>
            <ac:picMk id="5" creationId="{357B33E4-B847-61ED-0AC4-DBECC1DBBC27}"/>
          </ac:picMkLst>
        </pc:picChg>
        <pc:picChg chg="del">
          <ac:chgData name="Erdogan Taskesen" userId="a2fa8546-b030-4615-aa31-dc3a448938f3" providerId="ADAL" clId="{0C39D148-CED7-4758-9FDE-6F487B631253}" dt="2024-10-09T14:23:19.006" v="178" actId="478"/>
          <ac:picMkLst>
            <pc:docMk/>
            <pc:sldMk cId="2546684729" sldId="776"/>
            <ac:picMk id="6" creationId="{C1018225-BE5A-0E68-9DBD-128E8BB09130}"/>
          </ac:picMkLst>
        </pc:picChg>
        <pc:picChg chg="del">
          <ac:chgData name="Erdogan Taskesen" userId="a2fa8546-b030-4615-aa31-dc3a448938f3" providerId="ADAL" clId="{0C39D148-CED7-4758-9FDE-6F487B631253}" dt="2024-10-09T14:23:19.006" v="178" actId="478"/>
          <ac:picMkLst>
            <pc:docMk/>
            <pc:sldMk cId="2546684729" sldId="776"/>
            <ac:picMk id="7" creationId="{34D998E8-BD7B-D291-2133-21304E0B7F11}"/>
          </ac:picMkLst>
        </pc:picChg>
        <pc:picChg chg="del">
          <ac:chgData name="Erdogan Taskesen" userId="a2fa8546-b030-4615-aa31-dc3a448938f3" providerId="ADAL" clId="{0C39D148-CED7-4758-9FDE-6F487B631253}" dt="2024-10-09T14:23:21.386" v="179" actId="478"/>
          <ac:picMkLst>
            <pc:docMk/>
            <pc:sldMk cId="2546684729" sldId="776"/>
            <ac:picMk id="8208" creationId="{0DA62693-690C-4E48-91A6-87E24ACFE97E}"/>
          </ac:picMkLst>
        </pc:picChg>
      </pc:sldChg>
      <pc:sldChg chg="addSp delSp modSp add mod delAnim modAnim">
        <pc:chgData name="Erdogan Taskesen" userId="a2fa8546-b030-4615-aa31-dc3a448938f3" providerId="ADAL" clId="{0C39D148-CED7-4758-9FDE-6F487B631253}" dt="2024-10-09T14:32:34.259" v="288"/>
        <pc:sldMkLst>
          <pc:docMk/>
          <pc:sldMk cId="1603781296" sldId="777"/>
        </pc:sldMkLst>
        <pc:spChg chg="del">
          <ac:chgData name="Erdogan Taskesen" userId="a2fa8546-b030-4615-aa31-dc3a448938f3" providerId="ADAL" clId="{0C39D148-CED7-4758-9FDE-6F487B631253}" dt="2024-10-09T14:24:27.359" v="244" actId="478"/>
          <ac:spMkLst>
            <pc:docMk/>
            <pc:sldMk cId="1603781296" sldId="777"/>
            <ac:spMk id="3" creationId="{E9C66E53-C4E1-E594-3153-F10EB1B7D84C}"/>
          </ac:spMkLst>
        </pc:spChg>
        <pc:spChg chg="del">
          <ac:chgData name="Erdogan Taskesen" userId="a2fa8546-b030-4615-aa31-dc3a448938f3" providerId="ADAL" clId="{0C39D148-CED7-4758-9FDE-6F487B631253}" dt="2024-10-09T14:24:16.080" v="242" actId="478"/>
          <ac:spMkLst>
            <pc:docMk/>
            <pc:sldMk cId="1603781296" sldId="777"/>
            <ac:spMk id="4" creationId="{E6C3158A-6133-BDCE-2A40-B283775B7372}"/>
          </ac:spMkLst>
        </pc:spChg>
        <pc:spChg chg="add mod">
          <ac:chgData name="Erdogan Taskesen" userId="a2fa8546-b030-4615-aa31-dc3a448938f3" providerId="ADAL" clId="{0C39D148-CED7-4758-9FDE-6F487B631253}" dt="2024-10-09T14:24:25.109" v="243"/>
          <ac:spMkLst>
            <pc:docMk/>
            <pc:sldMk cId="1603781296" sldId="777"/>
            <ac:spMk id="6" creationId="{F05B2D07-5513-356D-42C0-7E1617C8C148}"/>
          </ac:spMkLst>
        </pc:spChg>
        <pc:spChg chg="add mod">
          <ac:chgData name="Erdogan Taskesen" userId="a2fa8546-b030-4615-aa31-dc3a448938f3" providerId="ADAL" clId="{0C39D148-CED7-4758-9FDE-6F487B631253}" dt="2024-10-09T14:32:03.584" v="283" actId="164"/>
          <ac:spMkLst>
            <pc:docMk/>
            <pc:sldMk cId="1603781296" sldId="777"/>
            <ac:spMk id="16" creationId="{1D39D92B-6901-A227-A4E1-4643660D1906}"/>
          </ac:spMkLst>
        </pc:spChg>
        <pc:grpChg chg="add mod">
          <ac:chgData name="Erdogan Taskesen" userId="a2fa8546-b030-4615-aa31-dc3a448938f3" providerId="ADAL" clId="{0C39D148-CED7-4758-9FDE-6F487B631253}" dt="2024-10-09T14:32:22.647" v="285" actId="1076"/>
          <ac:grpSpMkLst>
            <pc:docMk/>
            <pc:sldMk cId="1603781296" sldId="777"/>
            <ac:grpSpMk id="17" creationId="{15C52C1F-0827-DEE3-2C43-D4A240C53130}"/>
          </ac:grpSpMkLst>
        </pc:grpChg>
        <pc:picChg chg="del">
          <ac:chgData name="Erdogan Taskesen" userId="a2fa8546-b030-4615-aa31-dc3a448938f3" providerId="ADAL" clId="{0C39D148-CED7-4758-9FDE-6F487B631253}" dt="2024-10-09T14:24:27.359" v="244" actId="478"/>
          <ac:picMkLst>
            <pc:docMk/>
            <pc:sldMk cId="1603781296" sldId="777"/>
            <ac:picMk id="2" creationId="{1550C19A-BB7F-6028-8ADA-B45414F621C4}"/>
          </ac:picMkLst>
        </pc:picChg>
        <pc:picChg chg="add mod">
          <ac:chgData name="Erdogan Taskesen" userId="a2fa8546-b030-4615-aa31-dc3a448938f3" providerId="ADAL" clId="{0C39D148-CED7-4758-9FDE-6F487B631253}" dt="2024-10-09T14:24:25.109" v="243"/>
          <ac:picMkLst>
            <pc:docMk/>
            <pc:sldMk cId="1603781296" sldId="777"/>
            <ac:picMk id="5" creationId="{4958DACF-8F22-C45C-0825-464558C72A77}"/>
          </ac:picMkLst>
        </pc:picChg>
        <pc:picChg chg="add mod">
          <ac:chgData name="Erdogan Taskesen" userId="a2fa8546-b030-4615-aa31-dc3a448938f3" providerId="ADAL" clId="{0C39D148-CED7-4758-9FDE-6F487B631253}" dt="2024-10-09T14:26:06.004" v="247" actId="1076"/>
          <ac:picMkLst>
            <pc:docMk/>
            <pc:sldMk cId="1603781296" sldId="777"/>
            <ac:picMk id="8" creationId="{A65ED51F-7358-604E-8393-A70B65462A0A}"/>
          </ac:picMkLst>
        </pc:picChg>
        <pc:picChg chg="add mod modCrop">
          <ac:chgData name="Erdogan Taskesen" userId="a2fa8546-b030-4615-aa31-dc3a448938f3" providerId="ADAL" clId="{0C39D148-CED7-4758-9FDE-6F487B631253}" dt="2024-10-09T14:29:14.231" v="268" actId="1076"/>
          <ac:picMkLst>
            <pc:docMk/>
            <pc:sldMk cId="1603781296" sldId="777"/>
            <ac:picMk id="10" creationId="{6E9A64F0-AF07-AA03-B76D-10666E582559}"/>
          </ac:picMkLst>
        </pc:picChg>
        <pc:picChg chg="add mod">
          <ac:chgData name="Erdogan Taskesen" userId="a2fa8546-b030-4615-aa31-dc3a448938f3" providerId="ADAL" clId="{0C39D148-CED7-4758-9FDE-6F487B631253}" dt="2024-10-09T14:30:13.093" v="272" actId="14100"/>
          <ac:picMkLst>
            <pc:docMk/>
            <pc:sldMk cId="1603781296" sldId="777"/>
            <ac:picMk id="12" creationId="{99B5A1F8-AAB1-66A4-C6FE-A062BED2FD76}"/>
          </ac:picMkLst>
        </pc:picChg>
        <pc:picChg chg="add mod">
          <ac:chgData name="Erdogan Taskesen" userId="a2fa8546-b030-4615-aa31-dc3a448938f3" providerId="ADAL" clId="{0C39D148-CED7-4758-9FDE-6F487B631253}" dt="2024-10-09T14:32:03.584" v="283" actId="164"/>
          <ac:picMkLst>
            <pc:docMk/>
            <pc:sldMk cId="1603781296" sldId="777"/>
            <ac:picMk id="15" creationId="{7D816DA8-C45F-CB14-CDCB-AE2A82CEFFFC}"/>
          </ac:picMkLst>
        </pc:picChg>
      </pc:sldChg>
      <pc:sldChg chg="addSp delSp modSp add mod addAnim delAnim modAnim modNotesTx">
        <pc:chgData name="Erdogan Taskesen" userId="a2fa8546-b030-4615-aa31-dc3a448938f3" providerId="ADAL" clId="{0C39D148-CED7-4758-9FDE-6F487B631253}" dt="2024-10-09T22:35:27.226" v="1519" actId="1076"/>
        <pc:sldMkLst>
          <pc:docMk/>
          <pc:sldMk cId="1571586403" sldId="778"/>
        </pc:sldMkLst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4" creationId="{EB768584-4D16-4F28-B2D5-80B0FFD8F64A}"/>
          </ac:spMkLst>
        </pc:spChg>
        <pc:spChg chg="add del">
          <ac:chgData name="Erdogan Taskesen" userId="a2fa8546-b030-4615-aa31-dc3a448938f3" providerId="ADAL" clId="{0C39D148-CED7-4758-9FDE-6F487B631253}" dt="2024-10-09T21:24:53.913" v="301" actId="22"/>
          <ac:spMkLst>
            <pc:docMk/>
            <pc:sldMk cId="1571586403" sldId="778"/>
            <ac:spMk id="6" creationId="{2185A85B-B2CA-6668-BD39-82999F1D149B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11" creationId="{1EDA63F0-E34C-B302-1884-9F831E96631B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12" creationId="{CB40CE69-3441-E8AF-6DB1-D2BB71CE439C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13" creationId="{3BFD516D-B917-9E1B-3B66-4123E045F85B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14" creationId="{7EE59094-4A0F-059D-7DDA-DCEFBE07DC5B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15" creationId="{643620AA-8836-F934-A301-7DE3E655A236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16" creationId="{3A3D9548-3BD6-9111-22C7-F7E50B8BC89B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17" creationId="{7E20A736-D11D-ECB2-06CD-7D3CE52828E8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18" creationId="{65462484-CC99-C8A2-07A6-CC0E95984BF0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19" creationId="{4AEFF8D5-DA82-2CEF-F602-6067CC1A0F9B}"/>
          </ac:spMkLst>
        </pc:spChg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20" creationId="{2A5280DB-29A6-4988-9307-00E784085FE8}"/>
          </ac:spMkLst>
        </pc:spChg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21" creationId="{C3C48000-EBAF-49DF-A26A-4532413DE98E}"/>
          </ac:spMkLst>
        </pc:spChg>
        <pc:spChg chg="del">
          <ac:chgData name="Erdogan Taskesen" userId="a2fa8546-b030-4615-aa31-dc3a448938f3" providerId="ADAL" clId="{0C39D148-CED7-4758-9FDE-6F487B631253}" dt="2024-10-09T21:24:40.695" v="299" actId="478"/>
          <ac:spMkLst>
            <pc:docMk/>
            <pc:sldMk cId="1571586403" sldId="778"/>
            <ac:spMk id="22" creationId="{F521476E-6D54-46D2-8E81-6E6BAD65F4E7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23" creationId="{64FBBD9A-CD1D-749A-B609-B5096E8E2E72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24" creationId="{7043E9D1-D4E3-B39D-7C0F-B1439AB99A62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25" creationId="{DCF836BB-4E85-B977-37D9-7463A5EE35DD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26" creationId="{91E346C4-6FA9-6501-E367-058E7943B1FD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27" creationId="{4C85EFC8-3E15-18DA-9571-10B50B4A4EF3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28" creationId="{4008C004-CE44-1E38-0B7B-B11B43174B87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29" creationId="{7312D0DE-0AD8-6520-E591-4AAB5BE5F1A0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30" creationId="{1F35EE29-5607-BC50-4C92-812459333041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31" creationId="{3CE76972-1489-4550-0D43-33B41E1CC9DC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32" creationId="{203CC97B-AF32-BF15-DC21-3C68FB1C8A12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33" creationId="{E04694D9-FF31-B254-D075-729D35D4801B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34" creationId="{98C3FE6A-9007-563D-60A6-4B0BF7CDA048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35" creationId="{E911DAF4-1DC3-6F34-48B1-8D2B589ACEE9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36" creationId="{15F26638-EFB3-FFDB-5350-DC0E5E70FA32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37" creationId="{531E4F13-A653-335D-8664-BAD79482A782}"/>
          </ac:spMkLst>
        </pc:spChg>
        <pc:spChg chg="del mod">
          <ac:chgData name="Erdogan Taskesen" userId="a2fa8546-b030-4615-aa31-dc3a448938f3" providerId="ADAL" clId="{0C39D148-CED7-4758-9FDE-6F487B631253}" dt="2024-10-09T21:32:05.485" v="410" actId="478"/>
          <ac:spMkLst>
            <pc:docMk/>
            <pc:sldMk cId="1571586403" sldId="778"/>
            <ac:spMk id="38" creationId="{534FEF77-9C79-1CD8-7A37-FA0E36589510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39" creationId="{C817849E-FE1F-516F-EA85-D9F3FA2797FF}"/>
          </ac:spMkLst>
        </pc:spChg>
        <pc:spChg chg="del mod">
          <ac:chgData name="Erdogan Taskesen" userId="a2fa8546-b030-4615-aa31-dc3a448938f3" providerId="ADAL" clId="{0C39D148-CED7-4758-9FDE-6F487B631253}" dt="2024-10-09T21:32:11.238" v="412" actId="478"/>
          <ac:spMkLst>
            <pc:docMk/>
            <pc:sldMk cId="1571586403" sldId="778"/>
            <ac:spMk id="40" creationId="{41C2B05E-9B8E-2275-6993-FF7F67B3892A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41" creationId="{AAF6C997-E902-F79A-1829-D4363975CA7B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42" creationId="{84EDCC0C-53FB-255A-58FF-0AE0B3B2E23C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43" creationId="{36B60F35-2791-E70C-B571-477D9E7CA5A7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44" creationId="{EFBDE864-C7BD-AF8C-9EBD-B9A1F3491DAC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45" creationId="{D2D39F47-912D-FE28-0E68-848104596CBC}"/>
          </ac:spMkLst>
        </pc:spChg>
        <pc:spChg chg="del 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46" creationId="{30A4220D-BA02-E2A1-B06C-F0B445E502F6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47" creationId="{F78E742B-DBDC-234F-081D-52B1431314A7}"/>
          </ac:spMkLst>
        </pc:spChg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50" creationId="{E1784233-1942-46BB-A2AF-A1199C3B85E4}"/>
          </ac:spMkLst>
        </pc:spChg>
        <pc:spChg chg="mod">
          <ac:chgData name="Erdogan Taskesen" userId="a2fa8546-b030-4615-aa31-dc3a448938f3" providerId="ADAL" clId="{0C39D148-CED7-4758-9FDE-6F487B631253}" dt="2024-10-09T21:32:08.336" v="411" actId="478"/>
          <ac:spMkLst>
            <pc:docMk/>
            <pc:sldMk cId="1571586403" sldId="778"/>
            <ac:spMk id="51" creationId="{4E9DE331-2F14-6E38-A16A-789A3392FBA5}"/>
          </ac:spMkLst>
        </pc:spChg>
        <pc:spChg chg="add mod">
          <ac:chgData name="Erdogan Taskesen" userId="a2fa8546-b030-4615-aa31-dc3a448938f3" providerId="ADAL" clId="{0C39D148-CED7-4758-9FDE-6F487B631253}" dt="2024-10-09T21:58:13.726" v="791" actId="115"/>
          <ac:spMkLst>
            <pc:docMk/>
            <pc:sldMk cId="1571586403" sldId="778"/>
            <ac:spMk id="52" creationId="{19A7258C-8E23-F1BB-51AF-5EA44240A2CA}"/>
          </ac:spMkLst>
        </pc:spChg>
        <pc:spChg chg="add mod">
          <ac:chgData name="Erdogan Taskesen" userId="a2fa8546-b030-4615-aa31-dc3a448938f3" providerId="ADAL" clId="{0C39D148-CED7-4758-9FDE-6F487B631253}" dt="2024-10-09T21:45:30.635" v="551" actId="20577"/>
          <ac:spMkLst>
            <pc:docMk/>
            <pc:sldMk cId="1571586403" sldId="778"/>
            <ac:spMk id="53" creationId="{935194DD-3B1E-3232-D0E2-EADE8361276E}"/>
          </ac:spMkLst>
        </pc:spChg>
        <pc:spChg chg="add mod">
          <ac:chgData name="Erdogan Taskesen" userId="a2fa8546-b030-4615-aa31-dc3a448938f3" providerId="ADAL" clId="{0C39D148-CED7-4758-9FDE-6F487B631253}" dt="2024-10-09T21:30:49.334" v="382" actId="20577"/>
          <ac:spMkLst>
            <pc:docMk/>
            <pc:sldMk cId="1571586403" sldId="778"/>
            <ac:spMk id="54" creationId="{11E2245A-80ED-F37F-4EDD-36EEB13523A6}"/>
          </ac:spMkLst>
        </pc:spChg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55" creationId="{04205D1F-44EC-4FC6-8524-DF1673912583}"/>
          </ac:spMkLst>
        </pc:spChg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56" creationId="{AB732B35-4329-429C-BA00-F51E8C9B76EE}"/>
          </ac:spMkLst>
        </pc:spChg>
        <pc:spChg chg="add mod">
          <ac:chgData name="Erdogan Taskesen" userId="a2fa8546-b030-4615-aa31-dc3a448938f3" providerId="ADAL" clId="{0C39D148-CED7-4758-9FDE-6F487B631253}" dt="2024-10-09T21:48:56.997" v="597" actId="20577"/>
          <ac:spMkLst>
            <pc:docMk/>
            <pc:sldMk cId="1571586403" sldId="778"/>
            <ac:spMk id="57" creationId="{32B0AD7C-9725-79FC-D3D2-6141D3938CD7}"/>
          </ac:spMkLst>
        </pc:spChg>
        <pc:spChg chg="add mod">
          <ac:chgData name="Erdogan Taskesen" userId="a2fa8546-b030-4615-aa31-dc3a448938f3" providerId="ADAL" clId="{0C39D148-CED7-4758-9FDE-6F487B631253}" dt="2024-10-09T21:58:25.465" v="807" actId="1036"/>
          <ac:spMkLst>
            <pc:docMk/>
            <pc:sldMk cId="1571586403" sldId="778"/>
            <ac:spMk id="61" creationId="{42A1B0B9-2CA0-7F57-AAB8-1449E333C0C9}"/>
          </ac:spMkLst>
        </pc:spChg>
        <pc:spChg chg="add del mod">
          <ac:chgData name="Erdogan Taskesen" userId="a2fa8546-b030-4615-aa31-dc3a448938f3" providerId="ADAL" clId="{0C39D148-CED7-4758-9FDE-6F487B631253}" dt="2024-10-09T22:09:25.380" v="987" actId="21"/>
          <ac:spMkLst>
            <pc:docMk/>
            <pc:sldMk cId="1571586403" sldId="778"/>
            <ac:spMk id="62" creationId="{E5A95610-4F15-6A13-1152-B46FCF195F6E}"/>
          </ac:spMkLst>
        </pc:spChg>
        <pc:spChg chg="add mod">
          <ac:chgData name="Erdogan Taskesen" userId="a2fa8546-b030-4615-aa31-dc3a448938f3" providerId="ADAL" clId="{0C39D148-CED7-4758-9FDE-6F487B631253}" dt="2024-10-09T21:39:03.635" v="495" actId="14100"/>
          <ac:spMkLst>
            <pc:docMk/>
            <pc:sldMk cId="1571586403" sldId="778"/>
            <ac:spMk id="63" creationId="{A87F34C1-1055-F5DF-278A-6EE0663288C6}"/>
          </ac:spMkLst>
        </pc:spChg>
        <pc:spChg chg="del">
          <ac:chgData name="Erdogan Taskesen" userId="a2fa8546-b030-4615-aa31-dc3a448938f3" providerId="ADAL" clId="{0C39D148-CED7-4758-9FDE-6F487B631253}" dt="2024-10-09T21:24:32.922" v="296" actId="478"/>
          <ac:spMkLst>
            <pc:docMk/>
            <pc:sldMk cId="1571586403" sldId="778"/>
            <ac:spMk id="64" creationId="{0F7479FC-BD42-47EE-B5F5-E22664590EF4}"/>
          </ac:spMkLst>
        </pc:spChg>
        <pc:spChg chg="add mod">
          <ac:chgData name="Erdogan Taskesen" userId="a2fa8546-b030-4615-aa31-dc3a448938f3" providerId="ADAL" clId="{0C39D148-CED7-4758-9FDE-6F487B631253}" dt="2024-10-09T21:39:07.789" v="497" actId="1076"/>
          <ac:spMkLst>
            <pc:docMk/>
            <pc:sldMk cId="1571586403" sldId="778"/>
            <ac:spMk id="65" creationId="{79C10981-1B23-FC41-37B9-FC2F5394F09A}"/>
          </ac:spMkLst>
        </pc:spChg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67" creationId="{364C6898-8AE5-487D-8265-AE45066DEE73}"/>
          </ac:spMkLst>
        </pc:spChg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72" creationId="{922A7004-937C-404C-ABC9-554658D6900F}"/>
          </ac:spMkLst>
        </pc:spChg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73" creationId="{99FC9E3B-2658-4B27-80C8-974A67662304}"/>
          </ac:spMkLst>
        </pc:spChg>
        <pc:spChg chg="add mod">
          <ac:chgData name="Erdogan Taskesen" userId="a2fa8546-b030-4615-aa31-dc3a448938f3" providerId="ADAL" clId="{0C39D148-CED7-4758-9FDE-6F487B631253}" dt="2024-10-09T21:42:24.322" v="523" actId="14100"/>
          <ac:spMkLst>
            <pc:docMk/>
            <pc:sldMk cId="1571586403" sldId="778"/>
            <ac:spMk id="82" creationId="{DAB3264C-5ECA-4CC4-FA17-5751FFA547A4}"/>
          </ac:spMkLst>
        </pc:spChg>
        <pc:spChg chg="add del mod">
          <ac:chgData name="Erdogan Taskesen" userId="a2fa8546-b030-4615-aa31-dc3a448938f3" providerId="ADAL" clId="{0C39D148-CED7-4758-9FDE-6F487B631253}" dt="2024-10-09T21:42:31.363" v="526" actId="478"/>
          <ac:spMkLst>
            <pc:docMk/>
            <pc:sldMk cId="1571586403" sldId="778"/>
            <ac:spMk id="83" creationId="{8E20EF0E-0F26-CC08-173C-743433110B8D}"/>
          </ac:spMkLst>
        </pc:spChg>
        <pc:spChg chg="add mod">
          <ac:chgData name="Erdogan Taskesen" userId="a2fa8546-b030-4615-aa31-dc3a448938f3" providerId="ADAL" clId="{0C39D148-CED7-4758-9FDE-6F487B631253}" dt="2024-10-09T21:42:48.727" v="528"/>
          <ac:spMkLst>
            <pc:docMk/>
            <pc:sldMk cId="1571586403" sldId="778"/>
            <ac:spMk id="84" creationId="{478E0824-A966-B131-C13D-1CF22BCE48DF}"/>
          </ac:spMkLst>
        </pc:spChg>
        <pc:spChg chg="add mod">
          <ac:chgData name="Erdogan Taskesen" userId="a2fa8546-b030-4615-aa31-dc3a448938f3" providerId="ADAL" clId="{0C39D148-CED7-4758-9FDE-6F487B631253}" dt="2024-10-09T21:43:28.921" v="531" actId="571"/>
          <ac:spMkLst>
            <pc:docMk/>
            <pc:sldMk cId="1571586403" sldId="778"/>
            <ac:spMk id="85" creationId="{09E3B8FC-90C1-2CF6-1341-5AB3020A13C5}"/>
          </ac:spMkLst>
        </pc:spChg>
        <pc:spChg chg="add del mod">
          <ac:chgData name="Erdogan Taskesen" userId="a2fa8546-b030-4615-aa31-dc3a448938f3" providerId="ADAL" clId="{0C39D148-CED7-4758-9FDE-6F487B631253}" dt="2024-10-09T21:43:44.543" v="535" actId="478"/>
          <ac:spMkLst>
            <pc:docMk/>
            <pc:sldMk cId="1571586403" sldId="778"/>
            <ac:spMk id="86" creationId="{43FE0342-50A4-A26D-6ADB-10CF452853A7}"/>
          </ac:spMkLst>
        </pc:spChg>
        <pc:spChg chg="add del">
          <ac:chgData name="Erdogan Taskesen" userId="a2fa8546-b030-4615-aa31-dc3a448938f3" providerId="ADAL" clId="{0C39D148-CED7-4758-9FDE-6F487B631253}" dt="2024-10-09T21:43:55.002" v="537" actId="478"/>
          <ac:spMkLst>
            <pc:docMk/>
            <pc:sldMk cId="1571586403" sldId="778"/>
            <ac:spMk id="87" creationId="{D4723402-B797-72A1-02BD-649C615B8CE7}"/>
          </ac:spMkLst>
        </pc:spChg>
        <pc:spChg chg="add mod">
          <ac:chgData name="Erdogan Taskesen" userId="a2fa8546-b030-4615-aa31-dc3a448938f3" providerId="ADAL" clId="{0C39D148-CED7-4758-9FDE-6F487B631253}" dt="2024-10-09T21:44:25.209" v="542" actId="1076"/>
          <ac:spMkLst>
            <pc:docMk/>
            <pc:sldMk cId="1571586403" sldId="778"/>
            <ac:spMk id="88" creationId="{34F473A3-0395-86FC-58E2-F1039241DA84}"/>
          </ac:spMkLst>
        </pc:spChg>
        <pc:spChg chg="add del mod">
          <ac:chgData name="Erdogan Taskesen" userId="a2fa8546-b030-4615-aa31-dc3a448938f3" providerId="ADAL" clId="{0C39D148-CED7-4758-9FDE-6F487B631253}" dt="2024-10-09T21:48:12.616" v="562" actId="478"/>
          <ac:spMkLst>
            <pc:docMk/>
            <pc:sldMk cId="1571586403" sldId="778"/>
            <ac:spMk id="89" creationId="{94D37CD9-3AE6-F95A-C6CD-63EBC0BF3E96}"/>
          </ac:spMkLst>
        </pc:spChg>
        <pc:spChg chg="add del">
          <ac:chgData name="Erdogan Taskesen" userId="a2fa8546-b030-4615-aa31-dc3a448938f3" providerId="ADAL" clId="{0C39D148-CED7-4758-9FDE-6F487B631253}" dt="2024-10-09T21:48:09.610" v="561" actId="478"/>
          <ac:spMkLst>
            <pc:docMk/>
            <pc:sldMk cId="1571586403" sldId="778"/>
            <ac:spMk id="90" creationId="{5A0456BD-7ED3-78EB-DE2C-95FE249A247F}"/>
          </ac:spMkLst>
        </pc:spChg>
        <pc:spChg chg="add mod">
          <ac:chgData name="Erdogan Taskesen" userId="a2fa8546-b030-4615-aa31-dc3a448938f3" providerId="ADAL" clId="{0C39D148-CED7-4758-9FDE-6F487B631253}" dt="2024-10-09T22:35:27.226" v="1519" actId="1076"/>
          <ac:spMkLst>
            <pc:docMk/>
            <pc:sldMk cId="1571586403" sldId="778"/>
            <ac:spMk id="91" creationId="{1C8027F0-ADDE-A708-4E98-052B55880C16}"/>
          </ac:spMkLst>
        </pc:spChg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151" creationId="{F072352A-429C-45DB-B9D3-2EB565536C8B}"/>
          </ac:spMkLst>
        </pc:spChg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152" creationId="{9B5CC14B-956C-405B-ABB3-11C6169F048F}"/>
          </ac:spMkLst>
        </pc:spChg>
        <pc:spChg chg="del">
          <ac:chgData name="Erdogan Taskesen" userId="a2fa8546-b030-4615-aa31-dc3a448938f3" providerId="ADAL" clId="{0C39D148-CED7-4758-9FDE-6F487B631253}" dt="2024-10-09T21:24:30.004" v="295" actId="478"/>
          <ac:spMkLst>
            <pc:docMk/>
            <pc:sldMk cId="1571586403" sldId="778"/>
            <ac:spMk id="189" creationId="{A5AE0230-41C0-4830-B3E8-1DA6997CE1BB}"/>
          </ac:spMkLst>
        </pc:spChg>
        <pc:spChg chg="mod">
          <ac:chgData name="Erdogan Taskesen" userId="a2fa8546-b030-4615-aa31-dc3a448938f3" providerId="ADAL" clId="{0C39D148-CED7-4758-9FDE-6F487B631253}" dt="2024-10-09T21:58:23.521" v="806" actId="20577"/>
          <ac:spMkLst>
            <pc:docMk/>
            <pc:sldMk cId="1571586403" sldId="778"/>
            <ac:spMk id="190" creationId="{E8B811B2-0D18-4DEB-909E-C4B9E9CBA3B1}"/>
          </ac:spMkLst>
        </pc:spChg>
        <pc:grpChg chg="del">
          <ac:chgData name="Erdogan Taskesen" userId="a2fa8546-b030-4615-aa31-dc3a448938f3" providerId="ADAL" clId="{0C39D148-CED7-4758-9FDE-6F487B631253}" dt="2024-10-09T21:24:37.580" v="298" actId="478"/>
          <ac:grpSpMkLst>
            <pc:docMk/>
            <pc:sldMk cId="1571586403" sldId="778"/>
            <ac:grpSpMk id="5" creationId="{1995D3F5-93F4-4477-B359-6BDAD8DD3D57}"/>
          </ac:grpSpMkLst>
        </pc:grpChg>
        <pc:grpChg chg="add del mod">
          <ac:chgData name="Erdogan Taskesen" userId="a2fa8546-b030-4615-aa31-dc3a448938f3" providerId="ADAL" clId="{0C39D148-CED7-4758-9FDE-6F487B631253}" dt="2024-10-09T21:35:33.693" v="422" actId="478"/>
          <ac:grpSpMkLst>
            <pc:docMk/>
            <pc:sldMk cId="1571586403" sldId="778"/>
            <ac:grpSpMk id="10" creationId="{BC106019-33C8-9A80-BC9F-4FA1DE31DD05}"/>
          </ac:grpSpMkLst>
        </pc:grpChg>
        <pc:graphicFrameChg chg="del mod">
          <ac:chgData name="Erdogan Taskesen" userId="a2fa8546-b030-4615-aa31-dc3a448938f3" providerId="ADAL" clId="{0C39D148-CED7-4758-9FDE-6F487B631253}" dt="2024-10-09T21:32:03.671" v="409" actId="478"/>
          <ac:graphicFrameMkLst>
            <pc:docMk/>
            <pc:sldMk cId="1571586403" sldId="778"/>
            <ac:graphicFrameMk id="49" creationId="{EC8CB188-9ED2-2FF4-D6D7-04958099D45D}"/>
          </ac:graphicFrameMkLst>
        </pc:graphicFrameChg>
        <pc:graphicFrameChg chg="del">
          <ac:chgData name="Erdogan Taskesen" userId="a2fa8546-b030-4615-aa31-dc3a448938f3" providerId="ADAL" clId="{0C39D148-CED7-4758-9FDE-6F487B631253}" dt="2024-10-09T21:24:30.004" v="295" actId="478"/>
          <ac:graphicFrameMkLst>
            <pc:docMk/>
            <pc:sldMk cId="1571586403" sldId="778"/>
            <ac:graphicFrameMk id="153" creationId="{65C71153-E35F-40C4-9B7A-7BE4C97C2012}"/>
          </ac:graphicFrameMkLst>
        </pc:graphicFrameChg>
        <pc:picChg chg="add mod">
          <ac:chgData name="Erdogan Taskesen" userId="a2fa8546-b030-4615-aa31-dc3a448938f3" providerId="ADAL" clId="{0C39D148-CED7-4758-9FDE-6F487B631253}" dt="2024-10-09T21:35:53.278" v="428" actId="14100"/>
          <ac:picMkLst>
            <pc:docMk/>
            <pc:sldMk cId="1571586403" sldId="778"/>
            <ac:picMk id="9" creationId="{5F662845-70D3-A0F8-F2DA-BF738DD1F9DC}"/>
          </ac:picMkLst>
        </pc:picChg>
        <pc:picChg chg="add mod">
          <ac:chgData name="Erdogan Taskesen" userId="a2fa8546-b030-4615-aa31-dc3a448938f3" providerId="ADAL" clId="{0C39D148-CED7-4758-9FDE-6F487B631253}" dt="2024-10-09T21:35:40.282" v="427" actId="1035"/>
          <ac:picMkLst>
            <pc:docMk/>
            <pc:sldMk cId="1571586403" sldId="778"/>
            <ac:picMk id="59" creationId="{07B8D5C3-743C-A6BF-DBBD-A9194D75F86B}"/>
          </ac:picMkLst>
        </pc:picChg>
        <pc:picChg chg="del">
          <ac:chgData name="Erdogan Taskesen" userId="a2fa8546-b030-4615-aa31-dc3a448938f3" providerId="ADAL" clId="{0C39D148-CED7-4758-9FDE-6F487B631253}" dt="2024-10-09T21:24:32.922" v="296" actId="478"/>
          <ac:picMkLst>
            <pc:docMk/>
            <pc:sldMk cId="1571586403" sldId="778"/>
            <ac:picMk id="7283" creationId="{5C2A7911-CB28-447F-89AB-42C4AE827222}"/>
          </ac:picMkLst>
        </pc:picChg>
        <pc:cxnChg chg="del mod">
          <ac:chgData name="Erdogan Taskesen" userId="a2fa8546-b030-4615-aa31-dc3a448938f3" providerId="ADAL" clId="{0C39D148-CED7-4758-9FDE-6F487B631253}" dt="2024-10-09T21:24:30.004" v="295" actId="478"/>
          <ac:cxnSpMkLst>
            <pc:docMk/>
            <pc:sldMk cId="1571586403" sldId="778"/>
            <ac:cxnSpMk id="3" creationId="{77B53190-CC64-4AFB-9475-66D0C3B6B335}"/>
          </ac:cxnSpMkLst>
        </pc:cxnChg>
        <pc:cxnChg chg="del">
          <ac:chgData name="Erdogan Taskesen" userId="a2fa8546-b030-4615-aa31-dc3a448938f3" providerId="ADAL" clId="{0C39D148-CED7-4758-9FDE-6F487B631253}" dt="2024-10-09T21:24:30.004" v="295" actId="478"/>
          <ac:cxnSpMkLst>
            <pc:docMk/>
            <pc:sldMk cId="1571586403" sldId="778"/>
            <ac:cxnSpMk id="8" creationId="{5506BAD1-14CB-4606-B97B-7FED02EB75AA}"/>
          </ac:cxnSpMkLst>
        </pc:cxnChg>
        <pc:cxnChg chg="del mod">
          <ac:chgData name="Erdogan Taskesen" userId="a2fa8546-b030-4615-aa31-dc3a448938f3" providerId="ADAL" clId="{0C39D148-CED7-4758-9FDE-6F487B631253}" dt="2024-10-09T21:24:30.004" v="295" actId="478"/>
          <ac:cxnSpMkLst>
            <pc:docMk/>
            <pc:sldMk cId="1571586403" sldId="778"/>
            <ac:cxnSpMk id="48" creationId="{F348C248-9CF4-4626-A6AA-5E718167BC1F}"/>
          </ac:cxnSpMkLst>
        </pc:cxnChg>
        <pc:cxnChg chg="add del mod">
          <ac:chgData name="Erdogan Taskesen" userId="a2fa8546-b030-4615-aa31-dc3a448938f3" providerId="ADAL" clId="{0C39D148-CED7-4758-9FDE-6F487B631253}" dt="2024-10-09T22:09:25.380" v="987" actId="21"/>
          <ac:cxnSpMkLst>
            <pc:docMk/>
            <pc:sldMk cId="1571586403" sldId="778"/>
            <ac:cxnSpMk id="68" creationId="{7DA1FA25-888D-A8C6-10EC-D6927081916B}"/>
          </ac:cxnSpMkLst>
        </pc:cxnChg>
        <pc:cxnChg chg="add del mod">
          <ac:chgData name="Erdogan Taskesen" userId="a2fa8546-b030-4615-aa31-dc3a448938f3" providerId="ADAL" clId="{0C39D148-CED7-4758-9FDE-6F487B631253}" dt="2024-10-09T22:09:25.380" v="987" actId="21"/>
          <ac:cxnSpMkLst>
            <pc:docMk/>
            <pc:sldMk cId="1571586403" sldId="778"/>
            <ac:cxnSpMk id="70" creationId="{15A8A383-270E-4C12-285B-CA024E6A9710}"/>
          </ac:cxnSpMkLst>
        </pc:cxnChg>
        <pc:cxnChg chg="add del mod">
          <ac:chgData name="Erdogan Taskesen" userId="a2fa8546-b030-4615-aa31-dc3a448938f3" providerId="ADAL" clId="{0C39D148-CED7-4758-9FDE-6F487B631253}" dt="2024-10-09T22:09:25.380" v="987" actId="21"/>
          <ac:cxnSpMkLst>
            <pc:docMk/>
            <pc:sldMk cId="1571586403" sldId="778"/>
            <ac:cxnSpMk id="75" creationId="{F120D1E7-7571-3B27-4B73-B4CFA77E1CFA}"/>
          </ac:cxnSpMkLst>
        </pc:cxnChg>
        <pc:cxnChg chg="add del mod">
          <ac:chgData name="Erdogan Taskesen" userId="a2fa8546-b030-4615-aa31-dc3a448938f3" providerId="ADAL" clId="{0C39D148-CED7-4758-9FDE-6F487B631253}" dt="2024-10-09T22:09:25.380" v="987" actId="21"/>
          <ac:cxnSpMkLst>
            <pc:docMk/>
            <pc:sldMk cId="1571586403" sldId="778"/>
            <ac:cxnSpMk id="79" creationId="{4EA6DBD1-8A2D-C7BF-BAF6-DFA462501D38}"/>
          </ac:cxnSpMkLst>
        </pc:cxnChg>
      </pc:sldChg>
      <pc:sldChg chg="addSp delSp modSp add mod delAnim modAnim">
        <pc:chgData name="Erdogan Taskesen" userId="a2fa8546-b030-4615-aa31-dc3a448938f3" providerId="ADAL" clId="{0C39D148-CED7-4758-9FDE-6F487B631253}" dt="2024-10-09T22:07:04.616" v="975"/>
        <pc:sldMkLst>
          <pc:docMk/>
          <pc:sldMk cId="4180827991" sldId="779"/>
        </pc:sldMkLst>
        <pc:spChg chg="add mod">
          <ac:chgData name="Erdogan Taskesen" userId="a2fa8546-b030-4615-aa31-dc3a448938f3" providerId="ADAL" clId="{0C39D148-CED7-4758-9FDE-6F487B631253}" dt="2024-10-09T21:53:22.156" v="718" actId="1076"/>
          <ac:spMkLst>
            <pc:docMk/>
            <pc:sldMk cId="4180827991" sldId="779"/>
            <ac:spMk id="5" creationId="{6922CD8C-EE29-C5C5-9088-315CDFF7877F}"/>
          </ac:spMkLst>
        </pc:spChg>
        <pc:spChg chg="add del mod">
          <ac:chgData name="Erdogan Taskesen" userId="a2fa8546-b030-4615-aa31-dc3a448938f3" providerId="ADAL" clId="{0C39D148-CED7-4758-9FDE-6F487B631253}" dt="2024-10-09T22:03:02.231" v="925" actId="21"/>
          <ac:spMkLst>
            <pc:docMk/>
            <pc:sldMk cId="4180827991" sldId="779"/>
            <ac:spMk id="23" creationId="{E0D621A1-BC3B-C56C-3803-578AAABC6667}"/>
          </ac:spMkLst>
        </pc:spChg>
        <pc:spChg chg="mod">
          <ac:chgData name="Erdogan Taskesen" userId="a2fa8546-b030-4615-aa31-dc3a448938f3" providerId="ADAL" clId="{0C39D148-CED7-4758-9FDE-6F487B631253}" dt="2024-10-09T21:50:51.664" v="633" actId="20577"/>
          <ac:spMkLst>
            <pc:docMk/>
            <pc:sldMk cId="4180827991" sldId="779"/>
            <ac:spMk id="52" creationId="{19A7258C-8E23-F1BB-51AF-5EA44240A2CA}"/>
          </ac:spMkLst>
        </pc:spChg>
        <pc:spChg chg="mod">
          <ac:chgData name="Erdogan Taskesen" userId="a2fa8546-b030-4615-aa31-dc3a448938f3" providerId="ADAL" clId="{0C39D148-CED7-4758-9FDE-6F487B631253}" dt="2024-10-09T21:51:17.701" v="645" actId="20577"/>
          <ac:spMkLst>
            <pc:docMk/>
            <pc:sldMk cId="4180827991" sldId="779"/>
            <ac:spMk id="53" creationId="{935194DD-3B1E-3232-D0E2-EADE8361276E}"/>
          </ac:spMkLst>
        </pc:spChg>
        <pc:spChg chg="mod">
          <ac:chgData name="Erdogan Taskesen" userId="a2fa8546-b030-4615-aa31-dc3a448938f3" providerId="ADAL" clId="{0C39D148-CED7-4758-9FDE-6F487B631253}" dt="2024-10-09T21:51:53.720" v="689" actId="20577"/>
          <ac:spMkLst>
            <pc:docMk/>
            <pc:sldMk cId="4180827991" sldId="779"/>
            <ac:spMk id="54" creationId="{11E2245A-80ED-F37F-4EDD-36EEB13523A6}"/>
          </ac:spMkLst>
        </pc:spChg>
        <pc:spChg chg="del">
          <ac:chgData name="Erdogan Taskesen" userId="a2fa8546-b030-4615-aa31-dc3a448938f3" providerId="ADAL" clId="{0C39D148-CED7-4758-9FDE-6F487B631253}" dt="2024-10-09T21:52:15.999" v="690" actId="478"/>
          <ac:spMkLst>
            <pc:docMk/>
            <pc:sldMk cId="4180827991" sldId="779"/>
            <ac:spMk id="57" creationId="{32B0AD7C-9725-79FC-D3D2-6141D3938CD7}"/>
          </ac:spMkLst>
        </pc:spChg>
        <pc:spChg chg="del">
          <ac:chgData name="Erdogan Taskesen" userId="a2fa8546-b030-4615-aa31-dc3a448938f3" providerId="ADAL" clId="{0C39D148-CED7-4758-9FDE-6F487B631253}" dt="2024-10-09T21:52:15.999" v="690" actId="478"/>
          <ac:spMkLst>
            <pc:docMk/>
            <pc:sldMk cId="4180827991" sldId="779"/>
            <ac:spMk id="61" creationId="{42A1B0B9-2CA0-7F57-AAB8-1449E333C0C9}"/>
          </ac:spMkLst>
        </pc:spChg>
        <pc:spChg chg="del">
          <ac:chgData name="Erdogan Taskesen" userId="a2fa8546-b030-4615-aa31-dc3a448938f3" providerId="ADAL" clId="{0C39D148-CED7-4758-9FDE-6F487B631253}" dt="2024-10-09T21:53:29.083" v="719" actId="478"/>
          <ac:spMkLst>
            <pc:docMk/>
            <pc:sldMk cId="4180827991" sldId="779"/>
            <ac:spMk id="82" creationId="{DAB3264C-5ECA-4CC4-FA17-5751FFA547A4}"/>
          </ac:spMkLst>
        </pc:spChg>
        <pc:spChg chg="del">
          <ac:chgData name="Erdogan Taskesen" userId="a2fa8546-b030-4615-aa31-dc3a448938f3" providerId="ADAL" clId="{0C39D148-CED7-4758-9FDE-6F487B631253}" dt="2024-10-09T21:50:28.022" v="618" actId="478"/>
          <ac:spMkLst>
            <pc:docMk/>
            <pc:sldMk cId="4180827991" sldId="779"/>
            <ac:spMk id="84" creationId="{478E0824-A966-B131-C13D-1CF22BCE48DF}"/>
          </ac:spMkLst>
        </pc:spChg>
        <pc:spChg chg="del">
          <ac:chgData name="Erdogan Taskesen" userId="a2fa8546-b030-4615-aa31-dc3a448938f3" providerId="ADAL" clId="{0C39D148-CED7-4758-9FDE-6F487B631253}" dt="2024-10-09T21:53:29.083" v="719" actId="478"/>
          <ac:spMkLst>
            <pc:docMk/>
            <pc:sldMk cId="4180827991" sldId="779"/>
            <ac:spMk id="85" creationId="{09E3B8FC-90C1-2CF6-1341-5AB3020A13C5}"/>
          </ac:spMkLst>
        </pc:spChg>
        <pc:spChg chg="del">
          <ac:chgData name="Erdogan Taskesen" userId="a2fa8546-b030-4615-aa31-dc3a448938f3" providerId="ADAL" clId="{0C39D148-CED7-4758-9FDE-6F487B631253}" dt="2024-10-09T21:50:30.444" v="619" actId="478"/>
          <ac:spMkLst>
            <pc:docMk/>
            <pc:sldMk cId="4180827991" sldId="779"/>
            <ac:spMk id="88" creationId="{34F473A3-0395-86FC-58E2-F1039241DA84}"/>
          </ac:spMkLst>
        </pc:spChg>
        <pc:spChg chg="mod">
          <ac:chgData name="Erdogan Taskesen" userId="a2fa8546-b030-4615-aa31-dc3a448938f3" providerId="ADAL" clId="{0C39D148-CED7-4758-9FDE-6F487B631253}" dt="2024-10-09T21:59:05.212" v="828" actId="20577"/>
          <ac:spMkLst>
            <pc:docMk/>
            <pc:sldMk cId="4180827991" sldId="779"/>
            <ac:spMk id="190" creationId="{E8B811B2-0D18-4DEB-909E-C4B9E9CBA3B1}"/>
          </ac:spMkLst>
        </pc:spChg>
        <pc:picChg chg="add mod ord">
          <ac:chgData name="Erdogan Taskesen" userId="a2fa8546-b030-4615-aa31-dc3a448938f3" providerId="ADAL" clId="{0C39D148-CED7-4758-9FDE-6F487B631253}" dt="2024-10-09T21:50:25.568" v="617" actId="167"/>
          <ac:picMkLst>
            <pc:docMk/>
            <pc:sldMk cId="4180827991" sldId="779"/>
            <ac:picMk id="3" creationId="{9E8E7069-74AA-424B-2069-A160F105CB72}"/>
          </ac:picMkLst>
        </pc:picChg>
        <pc:picChg chg="del">
          <ac:chgData name="Erdogan Taskesen" userId="a2fa8546-b030-4615-aa31-dc3a448938f3" providerId="ADAL" clId="{0C39D148-CED7-4758-9FDE-6F487B631253}" dt="2024-10-09T21:50:14.939" v="612" actId="478"/>
          <ac:picMkLst>
            <pc:docMk/>
            <pc:sldMk cId="4180827991" sldId="779"/>
            <ac:picMk id="9" creationId="{5F662845-70D3-A0F8-F2DA-BF738DD1F9DC}"/>
          </ac:picMkLst>
        </pc:picChg>
        <pc:picChg chg="add mod">
          <ac:chgData name="Erdogan Taskesen" userId="a2fa8546-b030-4615-aa31-dc3a448938f3" providerId="ADAL" clId="{0C39D148-CED7-4758-9FDE-6F487B631253}" dt="2024-10-09T22:07:04.616" v="975"/>
          <ac:picMkLst>
            <pc:docMk/>
            <pc:sldMk cId="4180827991" sldId="779"/>
            <ac:picMk id="25" creationId="{7705A6AF-5759-DB2C-5445-302326168627}"/>
          </ac:picMkLst>
        </pc:picChg>
        <pc:cxnChg chg="add">
          <ac:chgData name="Erdogan Taskesen" userId="a2fa8546-b030-4615-aa31-dc3a448938f3" providerId="ADAL" clId="{0C39D148-CED7-4758-9FDE-6F487B631253}" dt="2024-10-09T21:56:14.605" v="720" actId="11529"/>
          <ac:cxnSpMkLst>
            <pc:docMk/>
            <pc:sldMk cId="4180827991" sldId="779"/>
            <ac:cxnSpMk id="7" creationId="{F4FC428B-A03E-2997-A8D3-15C3F6AD6D09}"/>
          </ac:cxnSpMkLst>
        </pc:cxnChg>
        <pc:cxnChg chg="add mod">
          <ac:chgData name="Erdogan Taskesen" userId="a2fa8546-b030-4615-aa31-dc3a448938f3" providerId="ADAL" clId="{0C39D148-CED7-4758-9FDE-6F487B631253}" dt="2024-10-09T21:56:18.916" v="722" actId="14100"/>
          <ac:cxnSpMkLst>
            <pc:docMk/>
            <pc:sldMk cId="4180827991" sldId="779"/>
            <ac:cxnSpMk id="8" creationId="{98666C69-AEA8-6323-32A6-785E76ED045F}"/>
          </ac:cxnSpMkLst>
        </pc:cxnChg>
        <pc:cxnChg chg="add mod">
          <ac:chgData name="Erdogan Taskesen" userId="a2fa8546-b030-4615-aa31-dc3a448938f3" providerId="ADAL" clId="{0C39D148-CED7-4758-9FDE-6F487B631253}" dt="2024-10-09T21:56:25.866" v="725" actId="14100"/>
          <ac:cxnSpMkLst>
            <pc:docMk/>
            <pc:sldMk cId="4180827991" sldId="779"/>
            <ac:cxnSpMk id="11" creationId="{4D85AB65-25C6-AC56-FA66-ACC9C13B9587}"/>
          </ac:cxnSpMkLst>
        </pc:cxnChg>
        <pc:cxnChg chg="add mod">
          <ac:chgData name="Erdogan Taskesen" userId="a2fa8546-b030-4615-aa31-dc3a448938f3" providerId="ADAL" clId="{0C39D148-CED7-4758-9FDE-6F487B631253}" dt="2024-10-09T21:56:33.814" v="728" actId="14100"/>
          <ac:cxnSpMkLst>
            <pc:docMk/>
            <pc:sldMk cId="4180827991" sldId="779"/>
            <ac:cxnSpMk id="14" creationId="{BA1A5E1D-9241-F1C2-F721-7BCB18A9C75C}"/>
          </ac:cxnSpMkLst>
        </pc:cxnChg>
        <pc:cxnChg chg="add mod">
          <ac:chgData name="Erdogan Taskesen" userId="a2fa8546-b030-4615-aa31-dc3a448938f3" providerId="ADAL" clId="{0C39D148-CED7-4758-9FDE-6F487B631253}" dt="2024-10-09T21:56:44.419" v="731" actId="14100"/>
          <ac:cxnSpMkLst>
            <pc:docMk/>
            <pc:sldMk cId="4180827991" sldId="779"/>
            <ac:cxnSpMk id="17" creationId="{F9EDD17A-620A-2790-DC46-E8A7D9C3BE39}"/>
          </ac:cxnSpMkLst>
        </pc:cxnChg>
        <pc:cxnChg chg="add mod">
          <ac:chgData name="Erdogan Taskesen" userId="a2fa8546-b030-4615-aa31-dc3a448938f3" providerId="ADAL" clId="{0C39D148-CED7-4758-9FDE-6F487B631253}" dt="2024-10-09T21:56:52.424" v="734" actId="14100"/>
          <ac:cxnSpMkLst>
            <pc:docMk/>
            <pc:sldMk cId="4180827991" sldId="779"/>
            <ac:cxnSpMk id="20" creationId="{029F19A3-20E3-AEC7-1B3A-1005596946BF}"/>
          </ac:cxnSpMkLst>
        </pc:cxnChg>
        <pc:cxnChg chg="del">
          <ac:chgData name="Erdogan Taskesen" userId="a2fa8546-b030-4615-aa31-dc3a448938f3" providerId="ADAL" clId="{0C39D148-CED7-4758-9FDE-6F487B631253}" dt="2024-10-09T21:50:34.772" v="620" actId="478"/>
          <ac:cxnSpMkLst>
            <pc:docMk/>
            <pc:sldMk cId="4180827991" sldId="779"/>
            <ac:cxnSpMk id="68" creationId="{7DA1FA25-888D-A8C6-10EC-D6927081916B}"/>
          </ac:cxnSpMkLst>
        </pc:cxnChg>
        <pc:cxnChg chg="del">
          <ac:chgData name="Erdogan Taskesen" userId="a2fa8546-b030-4615-aa31-dc3a448938f3" providerId="ADAL" clId="{0C39D148-CED7-4758-9FDE-6F487B631253}" dt="2024-10-09T21:50:34.772" v="620" actId="478"/>
          <ac:cxnSpMkLst>
            <pc:docMk/>
            <pc:sldMk cId="4180827991" sldId="779"/>
            <ac:cxnSpMk id="70" creationId="{15A8A383-270E-4C12-285B-CA024E6A9710}"/>
          </ac:cxnSpMkLst>
        </pc:cxnChg>
        <pc:cxnChg chg="del">
          <ac:chgData name="Erdogan Taskesen" userId="a2fa8546-b030-4615-aa31-dc3a448938f3" providerId="ADAL" clId="{0C39D148-CED7-4758-9FDE-6F487B631253}" dt="2024-10-09T21:50:34.772" v="620" actId="478"/>
          <ac:cxnSpMkLst>
            <pc:docMk/>
            <pc:sldMk cId="4180827991" sldId="779"/>
            <ac:cxnSpMk id="75" creationId="{F120D1E7-7571-3B27-4B73-B4CFA77E1CFA}"/>
          </ac:cxnSpMkLst>
        </pc:cxnChg>
        <pc:cxnChg chg="del">
          <ac:chgData name="Erdogan Taskesen" userId="a2fa8546-b030-4615-aa31-dc3a448938f3" providerId="ADAL" clId="{0C39D148-CED7-4758-9FDE-6F487B631253}" dt="2024-10-09T21:50:34.772" v="620" actId="478"/>
          <ac:cxnSpMkLst>
            <pc:docMk/>
            <pc:sldMk cId="4180827991" sldId="779"/>
            <ac:cxnSpMk id="79" creationId="{4EA6DBD1-8A2D-C7BF-BAF6-DFA462501D38}"/>
          </ac:cxnSpMkLst>
        </pc:cxnChg>
      </pc:sldChg>
      <pc:sldChg chg="addSp delSp modSp add mod modAnim">
        <pc:chgData name="Erdogan Taskesen" userId="a2fa8546-b030-4615-aa31-dc3a448938f3" providerId="ADAL" clId="{0C39D148-CED7-4758-9FDE-6F487B631253}" dt="2024-10-09T22:36:53.056" v="1520"/>
        <pc:sldMkLst>
          <pc:docMk/>
          <pc:sldMk cId="1680509313" sldId="780"/>
        </pc:sldMkLst>
        <pc:spChg chg="mod">
          <ac:chgData name="Erdogan Taskesen" userId="a2fa8546-b030-4615-aa31-dc3a448938f3" providerId="ADAL" clId="{0C39D148-CED7-4758-9FDE-6F487B631253}" dt="2024-10-09T22:04:18.188" v="962" actId="1076"/>
          <ac:spMkLst>
            <pc:docMk/>
            <pc:sldMk cId="1680509313" sldId="780"/>
            <ac:spMk id="5" creationId="{6922CD8C-EE29-C5C5-9088-315CDFF7877F}"/>
          </ac:spMkLst>
        </pc:spChg>
        <pc:spChg chg="add del mod">
          <ac:chgData name="Erdogan Taskesen" userId="a2fa8546-b030-4615-aa31-dc3a448938f3" providerId="ADAL" clId="{0C39D148-CED7-4758-9FDE-6F487B631253}" dt="2024-10-09T22:02:57.614" v="922" actId="21"/>
          <ac:spMkLst>
            <pc:docMk/>
            <pc:sldMk cId="1680509313" sldId="780"/>
            <ac:spMk id="6" creationId="{E0D621A1-BC3B-C56C-3803-578AAABC6667}"/>
          </ac:spMkLst>
        </pc:spChg>
        <pc:spChg chg="add del mod">
          <ac:chgData name="Erdogan Taskesen" userId="a2fa8546-b030-4615-aa31-dc3a448938f3" providerId="ADAL" clId="{0C39D148-CED7-4758-9FDE-6F487B631253}" dt="2024-10-09T22:08:09.851" v="977" actId="478"/>
          <ac:spMkLst>
            <pc:docMk/>
            <pc:sldMk cId="1680509313" sldId="780"/>
            <ac:spMk id="9" creationId="{6879D8DD-58FB-4B4B-A197-9D67760424B7}"/>
          </ac:spMkLst>
        </pc:spChg>
        <pc:spChg chg="add mod">
          <ac:chgData name="Erdogan Taskesen" userId="a2fa8546-b030-4615-aa31-dc3a448938f3" providerId="ADAL" clId="{0C39D148-CED7-4758-9FDE-6F487B631253}" dt="2024-10-09T22:09:30.861" v="988"/>
          <ac:spMkLst>
            <pc:docMk/>
            <pc:sldMk cId="1680509313" sldId="780"/>
            <ac:spMk id="13" creationId="{26C9E01C-320D-4D8C-4E0E-D889047F3934}"/>
          </ac:spMkLst>
        </pc:spChg>
        <pc:spChg chg="add del mod">
          <ac:chgData name="Erdogan Taskesen" userId="a2fa8546-b030-4615-aa31-dc3a448938f3" providerId="ADAL" clId="{0C39D148-CED7-4758-9FDE-6F487B631253}" dt="2024-10-09T22:11:55.483" v="1001" actId="478"/>
          <ac:spMkLst>
            <pc:docMk/>
            <pc:sldMk cId="1680509313" sldId="780"/>
            <ac:spMk id="23" creationId="{E0D621A1-BC3B-C56C-3803-578AAABC6667}"/>
          </ac:spMkLst>
        </pc:spChg>
        <pc:spChg chg="add mod">
          <ac:chgData name="Erdogan Taskesen" userId="a2fa8546-b030-4615-aa31-dc3a448938f3" providerId="ADAL" clId="{0C39D148-CED7-4758-9FDE-6F487B631253}" dt="2024-10-09T22:23:49.025" v="1253"/>
          <ac:spMkLst>
            <pc:docMk/>
            <pc:sldMk cId="1680509313" sldId="780"/>
            <ac:spMk id="29" creationId="{A2DF5A6E-9580-E9DC-AC7B-33A382CD32EE}"/>
          </ac:spMkLst>
        </pc:spChg>
        <pc:spChg chg="add mod">
          <ac:chgData name="Erdogan Taskesen" userId="a2fa8546-b030-4615-aa31-dc3a448938f3" providerId="ADAL" clId="{0C39D148-CED7-4758-9FDE-6F487B631253}" dt="2024-10-09T22:23:49.025" v="1253"/>
          <ac:spMkLst>
            <pc:docMk/>
            <pc:sldMk cId="1680509313" sldId="780"/>
            <ac:spMk id="30" creationId="{89D1C628-9084-90D6-0E8B-F0ACEECF741B}"/>
          </ac:spMkLst>
        </pc:spChg>
        <pc:spChg chg="mod">
          <ac:chgData name="Erdogan Taskesen" userId="a2fa8546-b030-4615-aa31-dc3a448938f3" providerId="ADAL" clId="{0C39D148-CED7-4758-9FDE-6F487B631253}" dt="2024-10-09T22:03:39.638" v="954" actId="20577"/>
          <ac:spMkLst>
            <pc:docMk/>
            <pc:sldMk cId="1680509313" sldId="780"/>
            <ac:spMk id="52" creationId="{19A7258C-8E23-F1BB-51AF-5EA44240A2CA}"/>
          </ac:spMkLst>
        </pc:spChg>
        <pc:spChg chg="del mod">
          <ac:chgData name="Erdogan Taskesen" userId="a2fa8546-b030-4615-aa31-dc3a448938f3" providerId="ADAL" clId="{0C39D148-CED7-4758-9FDE-6F487B631253}" dt="2024-10-09T22:04:14.259" v="961" actId="478"/>
          <ac:spMkLst>
            <pc:docMk/>
            <pc:sldMk cId="1680509313" sldId="780"/>
            <ac:spMk id="53" creationId="{935194DD-3B1E-3232-D0E2-EADE8361276E}"/>
          </ac:spMkLst>
        </pc:spChg>
        <pc:spChg chg="mod">
          <ac:chgData name="Erdogan Taskesen" userId="a2fa8546-b030-4615-aa31-dc3a448938f3" providerId="ADAL" clId="{0C39D148-CED7-4758-9FDE-6F487B631253}" dt="2024-10-09T22:05:27.333" v="964" actId="14100"/>
          <ac:spMkLst>
            <pc:docMk/>
            <pc:sldMk cId="1680509313" sldId="780"/>
            <ac:spMk id="54" creationId="{11E2245A-80ED-F37F-4EDD-36EEB13523A6}"/>
          </ac:spMkLst>
        </pc:spChg>
        <pc:spChg chg="mod">
          <ac:chgData name="Erdogan Taskesen" userId="a2fa8546-b030-4615-aa31-dc3a448938f3" providerId="ADAL" clId="{0C39D148-CED7-4758-9FDE-6F487B631253}" dt="2024-10-09T21:59:43.940" v="862" actId="20577"/>
          <ac:spMkLst>
            <pc:docMk/>
            <pc:sldMk cId="1680509313" sldId="780"/>
            <ac:spMk id="190" creationId="{E8B811B2-0D18-4DEB-909E-C4B9E9CBA3B1}"/>
          </ac:spMkLst>
        </pc:spChg>
        <pc:picChg chg="del">
          <ac:chgData name="Erdogan Taskesen" userId="a2fa8546-b030-4615-aa31-dc3a448938f3" providerId="ADAL" clId="{0C39D148-CED7-4758-9FDE-6F487B631253}" dt="2024-10-09T21:59:58.945" v="863" actId="478"/>
          <ac:picMkLst>
            <pc:docMk/>
            <pc:sldMk cId="1680509313" sldId="780"/>
            <ac:picMk id="3" creationId="{9E8E7069-74AA-424B-2069-A160F105CB72}"/>
          </ac:picMkLst>
        </pc:picChg>
        <pc:picChg chg="add mod">
          <ac:chgData name="Erdogan Taskesen" userId="a2fa8546-b030-4615-aa31-dc3a448938f3" providerId="ADAL" clId="{0C39D148-CED7-4758-9FDE-6F487B631253}" dt="2024-10-09T22:00:03.346" v="866" actId="1076"/>
          <ac:picMkLst>
            <pc:docMk/>
            <pc:sldMk cId="1680509313" sldId="780"/>
            <ac:picMk id="4" creationId="{A8B944B2-9FE4-67B8-6CDF-49BA526B95F5}"/>
          </ac:picMkLst>
        </pc:picChg>
        <pc:picChg chg="add mod">
          <ac:chgData name="Erdogan Taskesen" userId="a2fa8546-b030-4615-aa31-dc3a448938f3" providerId="ADAL" clId="{0C39D148-CED7-4758-9FDE-6F487B631253}" dt="2024-10-09T22:25:11.202" v="1264" actId="1076"/>
          <ac:picMkLst>
            <pc:docMk/>
            <pc:sldMk cId="1680509313" sldId="780"/>
            <ac:picMk id="12" creationId="{8FD80BC5-F376-D3D3-A5CF-ADFF43BF7BEC}"/>
          </ac:picMkLst>
        </pc:picChg>
        <pc:picChg chg="add mod modCrop">
          <ac:chgData name="Erdogan Taskesen" userId="a2fa8546-b030-4615-aa31-dc3a448938f3" providerId="ADAL" clId="{0C39D148-CED7-4758-9FDE-6F487B631253}" dt="2024-10-09T22:27:07.094" v="1266" actId="1076"/>
          <ac:picMkLst>
            <pc:docMk/>
            <pc:sldMk cId="1680509313" sldId="780"/>
            <ac:picMk id="27" creationId="{B16C51C0-9E83-13BB-3264-AE5070568DF3}"/>
          </ac:picMkLst>
        </pc:picChg>
        <pc:picChg chg="add del mod">
          <ac:chgData name="Erdogan Taskesen" userId="a2fa8546-b030-4615-aa31-dc3a448938f3" providerId="ADAL" clId="{0C39D148-CED7-4758-9FDE-6F487B631253}" dt="2024-10-09T22:19:45.319" v="1216" actId="21"/>
          <ac:picMkLst>
            <pc:docMk/>
            <pc:sldMk cId="1680509313" sldId="780"/>
            <ac:picMk id="28" creationId="{A76FBFAE-45DC-08E1-0EEA-7EDE106D274A}"/>
          </ac:picMkLst>
        </pc:picChg>
        <pc:cxnChg chg="del mod">
          <ac:chgData name="Erdogan Taskesen" userId="a2fa8546-b030-4615-aa31-dc3a448938f3" providerId="ADAL" clId="{0C39D148-CED7-4758-9FDE-6F487B631253}" dt="2024-10-09T22:09:11.138" v="983" actId="478"/>
          <ac:cxnSpMkLst>
            <pc:docMk/>
            <pc:sldMk cId="1680509313" sldId="780"/>
            <ac:cxnSpMk id="7" creationId="{F4FC428B-A03E-2997-A8D3-15C3F6AD6D09}"/>
          </ac:cxnSpMkLst>
        </pc:cxnChg>
        <pc:cxnChg chg="del mod">
          <ac:chgData name="Erdogan Taskesen" userId="a2fa8546-b030-4615-aa31-dc3a448938f3" providerId="ADAL" clId="{0C39D148-CED7-4758-9FDE-6F487B631253}" dt="2024-10-09T22:09:09.387" v="981" actId="478"/>
          <ac:cxnSpMkLst>
            <pc:docMk/>
            <pc:sldMk cId="1680509313" sldId="780"/>
            <ac:cxnSpMk id="11" creationId="{4D85AB65-25C6-AC56-FA66-ACC9C13B9587}"/>
          </ac:cxnSpMkLst>
        </pc:cxnChg>
        <pc:cxnChg chg="del mod">
          <ac:chgData name="Erdogan Taskesen" userId="a2fa8546-b030-4615-aa31-dc3a448938f3" providerId="ADAL" clId="{0C39D148-CED7-4758-9FDE-6F487B631253}" dt="2024-10-09T22:09:16.688" v="985" actId="478"/>
          <ac:cxnSpMkLst>
            <pc:docMk/>
            <pc:sldMk cId="1680509313" sldId="780"/>
            <ac:cxnSpMk id="14" creationId="{BA1A5E1D-9241-F1C2-F721-7BCB18A9C75C}"/>
          </ac:cxnSpMkLst>
        </pc:cxnChg>
        <pc:cxnChg chg="add mod">
          <ac:chgData name="Erdogan Taskesen" userId="a2fa8546-b030-4615-aa31-dc3a448938f3" providerId="ADAL" clId="{0C39D148-CED7-4758-9FDE-6F487B631253}" dt="2024-10-09T22:09:30.861" v="988"/>
          <ac:cxnSpMkLst>
            <pc:docMk/>
            <pc:sldMk cId="1680509313" sldId="780"/>
            <ac:cxnSpMk id="15" creationId="{DAF62BD5-CDBB-5A16-C0A4-3C8B95C58BA9}"/>
          </ac:cxnSpMkLst>
        </pc:cxnChg>
        <pc:cxnChg chg="add mod">
          <ac:chgData name="Erdogan Taskesen" userId="a2fa8546-b030-4615-aa31-dc3a448938f3" providerId="ADAL" clId="{0C39D148-CED7-4758-9FDE-6F487B631253}" dt="2024-10-09T22:09:30.861" v="988"/>
          <ac:cxnSpMkLst>
            <pc:docMk/>
            <pc:sldMk cId="1680509313" sldId="780"/>
            <ac:cxnSpMk id="16" creationId="{FC426BFF-1928-76F2-F752-576DC041C20D}"/>
          </ac:cxnSpMkLst>
        </pc:cxnChg>
        <pc:cxnChg chg="del">
          <ac:chgData name="Erdogan Taskesen" userId="a2fa8546-b030-4615-aa31-dc3a448938f3" providerId="ADAL" clId="{0C39D148-CED7-4758-9FDE-6F487B631253}" dt="2024-10-09T22:09:11.763" v="984" actId="478"/>
          <ac:cxnSpMkLst>
            <pc:docMk/>
            <pc:sldMk cId="1680509313" sldId="780"/>
            <ac:cxnSpMk id="17" creationId="{F9EDD17A-620A-2790-DC46-E8A7D9C3BE39}"/>
          </ac:cxnSpMkLst>
        </pc:cxnChg>
        <pc:cxnChg chg="add mod">
          <ac:chgData name="Erdogan Taskesen" userId="a2fa8546-b030-4615-aa31-dc3a448938f3" providerId="ADAL" clId="{0C39D148-CED7-4758-9FDE-6F487B631253}" dt="2024-10-09T22:09:30.861" v="988"/>
          <ac:cxnSpMkLst>
            <pc:docMk/>
            <pc:sldMk cId="1680509313" sldId="780"/>
            <ac:cxnSpMk id="18" creationId="{9A57D039-9B84-0595-F7EE-C3D9A3B1963C}"/>
          </ac:cxnSpMkLst>
        </pc:cxnChg>
        <pc:cxnChg chg="add mod">
          <ac:chgData name="Erdogan Taskesen" userId="a2fa8546-b030-4615-aa31-dc3a448938f3" providerId="ADAL" clId="{0C39D148-CED7-4758-9FDE-6F487B631253}" dt="2024-10-09T22:10:32.617" v="993" actId="208"/>
          <ac:cxnSpMkLst>
            <pc:docMk/>
            <pc:sldMk cId="1680509313" sldId="780"/>
            <ac:cxnSpMk id="19" creationId="{93D3A237-6B9E-2224-E5F7-C53700CCB09E}"/>
          </ac:cxnSpMkLst>
        </pc:cxnChg>
        <pc:cxnChg chg="del">
          <ac:chgData name="Erdogan Taskesen" userId="a2fa8546-b030-4615-aa31-dc3a448938f3" providerId="ADAL" clId="{0C39D148-CED7-4758-9FDE-6F487B631253}" dt="2024-10-09T22:09:10.231" v="982" actId="478"/>
          <ac:cxnSpMkLst>
            <pc:docMk/>
            <pc:sldMk cId="1680509313" sldId="780"/>
            <ac:cxnSpMk id="20" creationId="{029F19A3-20E3-AEC7-1B3A-1005596946BF}"/>
          </ac:cxnSpMkLst>
        </pc:cxnChg>
        <pc:cxnChg chg="add mod">
          <ac:chgData name="Erdogan Taskesen" userId="a2fa8546-b030-4615-aa31-dc3a448938f3" providerId="ADAL" clId="{0C39D148-CED7-4758-9FDE-6F487B631253}" dt="2024-10-09T22:10:38.097" v="994" actId="14100"/>
          <ac:cxnSpMkLst>
            <pc:docMk/>
            <pc:sldMk cId="1680509313" sldId="780"/>
            <ac:cxnSpMk id="21" creationId="{F5312C9C-2C99-B5F3-3B5A-47889BCC79E0}"/>
          </ac:cxnSpMkLst>
        </pc:cxnChg>
        <pc:cxnChg chg="add mod">
          <ac:chgData name="Erdogan Taskesen" userId="a2fa8546-b030-4615-aa31-dc3a448938f3" providerId="ADAL" clId="{0C39D148-CED7-4758-9FDE-6F487B631253}" dt="2024-10-09T22:10:40.514" v="995" actId="14100"/>
          <ac:cxnSpMkLst>
            <pc:docMk/>
            <pc:sldMk cId="1680509313" sldId="780"/>
            <ac:cxnSpMk id="22" creationId="{847B2771-1116-50CC-2443-621059C870A4}"/>
          </ac:cxnSpMkLst>
        </pc:cxnChg>
      </pc:sldChg>
      <pc:sldChg chg="addSp delSp modSp add mod delAnim modAnim">
        <pc:chgData name="Erdogan Taskesen" userId="a2fa8546-b030-4615-aa31-dc3a448938f3" providerId="ADAL" clId="{0C39D148-CED7-4758-9FDE-6F487B631253}" dt="2024-10-09T22:27:49.748" v="1275" actId="20577"/>
        <pc:sldMkLst>
          <pc:docMk/>
          <pc:sldMk cId="329468661" sldId="781"/>
        </pc:sldMkLst>
        <pc:spChg chg="add mod">
          <ac:chgData name="Erdogan Taskesen" userId="a2fa8546-b030-4615-aa31-dc3a448938f3" providerId="ADAL" clId="{0C39D148-CED7-4758-9FDE-6F487B631253}" dt="2024-10-09T22:19:36.541" v="1209" actId="1036"/>
          <ac:spMkLst>
            <pc:docMk/>
            <pc:sldMk cId="329468661" sldId="781"/>
            <ac:spMk id="2" creationId="{222EC8D5-469F-FE9A-8244-38ED7E19BCD0}"/>
          </ac:spMkLst>
        </pc:spChg>
        <pc:spChg chg="add mod">
          <ac:chgData name="Erdogan Taskesen" userId="a2fa8546-b030-4615-aa31-dc3a448938f3" providerId="ADAL" clId="{0C39D148-CED7-4758-9FDE-6F487B631253}" dt="2024-10-09T22:19:36.541" v="1209" actId="1036"/>
          <ac:spMkLst>
            <pc:docMk/>
            <pc:sldMk cId="329468661" sldId="781"/>
            <ac:spMk id="3" creationId="{B393364C-C6D6-5D0E-7D8E-8728F7729C8D}"/>
          </ac:spMkLst>
        </pc:spChg>
        <pc:spChg chg="del">
          <ac:chgData name="Erdogan Taskesen" userId="a2fa8546-b030-4615-aa31-dc3a448938f3" providerId="ADAL" clId="{0C39D148-CED7-4758-9FDE-6F487B631253}" dt="2024-10-09T22:13:50.150" v="1034" actId="478"/>
          <ac:spMkLst>
            <pc:docMk/>
            <pc:sldMk cId="329468661" sldId="781"/>
            <ac:spMk id="5" creationId="{6922CD8C-EE29-C5C5-9088-315CDFF7877F}"/>
          </ac:spMkLst>
        </pc:spChg>
        <pc:spChg chg="add mod">
          <ac:chgData name="Erdogan Taskesen" userId="a2fa8546-b030-4615-aa31-dc3a448938f3" providerId="ADAL" clId="{0C39D148-CED7-4758-9FDE-6F487B631253}" dt="2024-10-09T22:20:37.233" v="1239" actId="20577"/>
          <ac:spMkLst>
            <pc:docMk/>
            <pc:sldMk cId="329468661" sldId="781"/>
            <ac:spMk id="6" creationId="{0939C014-0F0F-7CD0-C9C9-D3E2B3F3B24A}"/>
          </ac:spMkLst>
        </pc:spChg>
        <pc:spChg chg="add del mod">
          <ac:chgData name="Erdogan Taskesen" userId="a2fa8546-b030-4615-aa31-dc3a448938f3" providerId="ADAL" clId="{0C39D148-CED7-4758-9FDE-6F487B631253}" dt="2024-10-09T22:17:44.654" v="1149" actId="478"/>
          <ac:spMkLst>
            <pc:docMk/>
            <pc:sldMk cId="329468661" sldId="781"/>
            <ac:spMk id="7" creationId="{CEB35E2F-C528-CC4E-4AE0-7C58C7740E11}"/>
          </ac:spMkLst>
        </pc:spChg>
        <pc:spChg chg="add mod ord">
          <ac:chgData name="Erdogan Taskesen" userId="a2fa8546-b030-4615-aa31-dc3a448938f3" providerId="ADAL" clId="{0C39D148-CED7-4758-9FDE-6F487B631253}" dt="2024-10-09T22:19:36.541" v="1209" actId="1036"/>
          <ac:spMkLst>
            <pc:docMk/>
            <pc:sldMk cId="329468661" sldId="781"/>
            <ac:spMk id="9" creationId="{935C2D54-3EF2-FE89-1AC4-D038B9E03703}"/>
          </ac:spMkLst>
        </pc:spChg>
        <pc:spChg chg="add mod ord">
          <ac:chgData name="Erdogan Taskesen" userId="a2fa8546-b030-4615-aa31-dc3a448938f3" providerId="ADAL" clId="{0C39D148-CED7-4758-9FDE-6F487B631253}" dt="2024-10-09T22:19:36.541" v="1209" actId="1036"/>
          <ac:spMkLst>
            <pc:docMk/>
            <pc:sldMk cId="329468661" sldId="781"/>
            <ac:spMk id="10" creationId="{EA3B862B-642D-67C6-FA10-830008F07494}"/>
          </ac:spMkLst>
        </pc:spChg>
        <pc:spChg chg="add mod ord">
          <ac:chgData name="Erdogan Taskesen" userId="a2fa8546-b030-4615-aa31-dc3a448938f3" providerId="ADAL" clId="{0C39D148-CED7-4758-9FDE-6F487B631253}" dt="2024-10-09T22:19:36.541" v="1209" actId="1036"/>
          <ac:spMkLst>
            <pc:docMk/>
            <pc:sldMk cId="329468661" sldId="781"/>
            <ac:spMk id="11" creationId="{5BC83F38-1988-4FC3-87D7-3BE39A292960}"/>
          </ac:spMkLst>
        </pc:spChg>
        <pc:spChg chg="add mod">
          <ac:chgData name="Erdogan Taskesen" userId="a2fa8546-b030-4615-aa31-dc3a448938f3" providerId="ADAL" clId="{0C39D148-CED7-4758-9FDE-6F487B631253}" dt="2024-10-09T22:19:51.995" v="1218"/>
          <ac:spMkLst>
            <pc:docMk/>
            <pc:sldMk cId="329468661" sldId="781"/>
            <ac:spMk id="20" creationId="{3E0DB66F-4575-FA28-EA34-B030E7E722AD}"/>
          </ac:spMkLst>
        </pc:spChg>
        <pc:spChg chg="add mod">
          <ac:chgData name="Erdogan Taskesen" userId="a2fa8546-b030-4615-aa31-dc3a448938f3" providerId="ADAL" clId="{0C39D148-CED7-4758-9FDE-6F487B631253}" dt="2024-10-09T22:23:26.096" v="1251" actId="1076"/>
          <ac:spMkLst>
            <pc:docMk/>
            <pc:sldMk cId="329468661" sldId="781"/>
            <ac:spMk id="23" creationId="{12668573-EFC6-5FD9-D0F1-F230B17DD884}"/>
          </ac:spMkLst>
        </pc:spChg>
        <pc:spChg chg="mod">
          <ac:chgData name="Erdogan Taskesen" userId="a2fa8546-b030-4615-aa31-dc3a448938f3" providerId="ADAL" clId="{0C39D148-CED7-4758-9FDE-6F487B631253}" dt="2024-10-09T22:27:49.748" v="1275" actId="20577"/>
          <ac:spMkLst>
            <pc:docMk/>
            <pc:sldMk cId="329468661" sldId="781"/>
            <ac:spMk id="52" creationId="{19A7258C-8E23-F1BB-51AF-5EA44240A2CA}"/>
          </ac:spMkLst>
        </pc:spChg>
        <pc:spChg chg="del">
          <ac:chgData name="Erdogan Taskesen" userId="a2fa8546-b030-4615-aa31-dc3a448938f3" providerId="ADAL" clId="{0C39D148-CED7-4758-9FDE-6F487B631253}" dt="2024-10-09T22:13:59.028" v="1047" actId="478"/>
          <ac:spMkLst>
            <pc:docMk/>
            <pc:sldMk cId="329468661" sldId="781"/>
            <ac:spMk id="54" creationId="{11E2245A-80ED-F37F-4EDD-36EEB13523A6}"/>
          </ac:spMkLst>
        </pc:spChg>
        <pc:spChg chg="mod">
          <ac:chgData name="Erdogan Taskesen" userId="a2fa8546-b030-4615-aa31-dc3a448938f3" providerId="ADAL" clId="{0C39D148-CED7-4758-9FDE-6F487B631253}" dt="2024-10-09T22:12:42.074" v="1032" actId="20577"/>
          <ac:spMkLst>
            <pc:docMk/>
            <pc:sldMk cId="329468661" sldId="781"/>
            <ac:spMk id="190" creationId="{E8B811B2-0D18-4DEB-909E-C4B9E9CBA3B1}"/>
          </ac:spMkLst>
        </pc:spChg>
        <pc:picChg chg="del">
          <ac:chgData name="Erdogan Taskesen" userId="a2fa8546-b030-4615-aa31-dc3a448938f3" providerId="ADAL" clId="{0C39D148-CED7-4758-9FDE-6F487B631253}" dt="2024-10-09T22:13:48.298" v="1033" actId="478"/>
          <ac:picMkLst>
            <pc:docMk/>
            <pc:sldMk cId="329468661" sldId="781"/>
            <ac:picMk id="4" creationId="{A8B944B2-9FE4-67B8-6CDF-49BA526B95F5}"/>
          </ac:picMkLst>
        </pc:picChg>
        <pc:picChg chg="del">
          <ac:chgData name="Erdogan Taskesen" userId="a2fa8546-b030-4615-aa31-dc3a448938f3" providerId="ADAL" clId="{0C39D148-CED7-4758-9FDE-6F487B631253}" dt="2024-10-09T22:13:48.298" v="1033" actId="478"/>
          <ac:picMkLst>
            <pc:docMk/>
            <pc:sldMk cId="329468661" sldId="781"/>
            <ac:picMk id="12" creationId="{8FD80BC5-F376-D3D3-A5CF-ADFF43BF7BEC}"/>
          </ac:picMkLst>
        </pc:picChg>
        <pc:picChg chg="add del mod">
          <ac:chgData name="Erdogan Taskesen" userId="a2fa8546-b030-4615-aa31-dc3a448938f3" providerId="ADAL" clId="{0C39D148-CED7-4758-9FDE-6F487B631253}" dt="2024-10-09T22:19:41.852" v="1213" actId="21"/>
          <ac:picMkLst>
            <pc:docMk/>
            <pc:sldMk cId="329468661" sldId="781"/>
            <ac:picMk id="17" creationId="{A76FBFAE-45DC-08E1-0EEA-7EDE106D274A}"/>
          </ac:picMkLst>
        </pc:picChg>
        <pc:picChg chg="del">
          <ac:chgData name="Erdogan Taskesen" userId="a2fa8546-b030-4615-aa31-dc3a448938f3" providerId="ADAL" clId="{0C39D148-CED7-4758-9FDE-6F487B631253}" dt="2024-10-09T22:12:30.254" v="1006" actId="478"/>
          <ac:picMkLst>
            <pc:docMk/>
            <pc:sldMk cId="329468661" sldId="781"/>
            <ac:picMk id="27" creationId="{B16C51C0-9E83-13BB-3264-AE5070568DF3}"/>
          </ac:picMkLst>
        </pc:picChg>
        <pc:picChg chg="add mod">
          <ac:chgData name="Erdogan Taskesen" userId="a2fa8546-b030-4615-aa31-dc3a448938f3" providerId="ADAL" clId="{0C39D148-CED7-4758-9FDE-6F487B631253}" dt="2024-10-09T22:19:47.146" v="1217"/>
          <ac:picMkLst>
            <pc:docMk/>
            <pc:sldMk cId="329468661" sldId="781"/>
            <ac:picMk id="28" creationId="{A76FBFAE-45DC-08E1-0EEA-7EDE106D274A}"/>
          </ac:picMkLst>
        </pc:picChg>
        <pc:cxnChg chg="del">
          <ac:chgData name="Erdogan Taskesen" userId="a2fa8546-b030-4615-aa31-dc3a448938f3" providerId="ADAL" clId="{0C39D148-CED7-4758-9FDE-6F487B631253}" dt="2024-10-09T22:14:04.430" v="1048" actId="478"/>
          <ac:cxnSpMkLst>
            <pc:docMk/>
            <pc:sldMk cId="329468661" sldId="781"/>
            <ac:cxnSpMk id="8" creationId="{98666C69-AEA8-6323-32A6-785E76ED045F}"/>
          </ac:cxnSpMkLst>
        </pc:cxnChg>
        <pc:cxnChg chg="del">
          <ac:chgData name="Erdogan Taskesen" userId="a2fa8546-b030-4615-aa31-dc3a448938f3" providerId="ADAL" clId="{0C39D148-CED7-4758-9FDE-6F487B631253}" dt="2024-10-09T22:14:06.199" v="1049" actId="478"/>
          <ac:cxnSpMkLst>
            <pc:docMk/>
            <pc:sldMk cId="329468661" sldId="781"/>
            <ac:cxnSpMk id="15" creationId="{DAF62BD5-CDBB-5A16-C0A4-3C8B95C58BA9}"/>
          </ac:cxnSpMkLst>
        </pc:cxnChg>
        <pc:cxnChg chg="del">
          <ac:chgData name="Erdogan Taskesen" userId="a2fa8546-b030-4615-aa31-dc3a448938f3" providerId="ADAL" clId="{0C39D148-CED7-4758-9FDE-6F487B631253}" dt="2024-10-09T22:14:06.199" v="1049" actId="478"/>
          <ac:cxnSpMkLst>
            <pc:docMk/>
            <pc:sldMk cId="329468661" sldId="781"/>
            <ac:cxnSpMk id="16" creationId="{FC426BFF-1928-76F2-F752-576DC041C20D}"/>
          </ac:cxnSpMkLst>
        </pc:cxnChg>
        <pc:cxnChg chg="del">
          <ac:chgData name="Erdogan Taskesen" userId="a2fa8546-b030-4615-aa31-dc3a448938f3" providerId="ADAL" clId="{0C39D148-CED7-4758-9FDE-6F487B631253}" dt="2024-10-09T22:14:06.199" v="1049" actId="478"/>
          <ac:cxnSpMkLst>
            <pc:docMk/>
            <pc:sldMk cId="329468661" sldId="781"/>
            <ac:cxnSpMk id="18" creationId="{9A57D039-9B84-0595-F7EE-C3D9A3B1963C}"/>
          </ac:cxnSpMkLst>
        </pc:cxnChg>
        <pc:cxnChg chg="del">
          <ac:chgData name="Erdogan Taskesen" userId="a2fa8546-b030-4615-aa31-dc3a448938f3" providerId="ADAL" clId="{0C39D148-CED7-4758-9FDE-6F487B631253}" dt="2024-10-09T22:14:12.024" v="1052" actId="478"/>
          <ac:cxnSpMkLst>
            <pc:docMk/>
            <pc:sldMk cId="329468661" sldId="781"/>
            <ac:cxnSpMk id="19" creationId="{93D3A237-6B9E-2224-E5F7-C53700CCB09E}"/>
          </ac:cxnSpMkLst>
        </pc:cxnChg>
        <pc:cxnChg chg="del">
          <ac:chgData name="Erdogan Taskesen" userId="a2fa8546-b030-4615-aa31-dc3a448938f3" providerId="ADAL" clId="{0C39D148-CED7-4758-9FDE-6F487B631253}" dt="2024-10-09T22:14:11.305" v="1051" actId="478"/>
          <ac:cxnSpMkLst>
            <pc:docMk/>
            <pc:sldMk cId="329468661" sldId="781"/>
            <ac:cxnSpMk id="21" creationId="{F5312C9C-2C99-B5F3-3B5A-47889BCC79E0}"/>
          </ac:cxnSpMkLst>
        </pc:cxnChg>
        <pc:cxnChg chg="del">
          <ac:chgData name="Erdogan Taskesen" userId="a2fa8546-b030-4615-aa31-dc3a448938f3" providerId="ADAL" clId="{0C39D148-CED7-4758-9FDE-6F487B631253}" dt="2024-10-09T22:14:09.903" v="1050" actId="478"/>
          <ac:cxnSpMkLst>
            <pc:docMk/>
            <pc:sldMk cId="329468661" sldId="781"/>
            <ac:cxnSpMk id="22" creationId="{847B2771-1116-50CC-2443-621059C870A4}"/>
          </ac:cxnSpMkLst>
        </pc:cxnChg>
      </pc:sldChg>
      <pc:sldChg chg="addSp delSp modSp add mod delAnim">
        <pc:chgData name="Erdogan Taskesen" userId="a2fa8546-b030-4615-aa31-dc3a448938f3" providerId="ADAL" clId="{0C39D148-CED7-4758-9FDE-6F487B631253}" dt="2024-10-09T22:31:10.608" v="1373" actId="20577"/>
        <pc:sldMkLst>
          <pc:docMk/>
          <pc:sldMk cId="3381954896" sldId="782"/>
        </pc:sldMkLst>
        <pc:spChg chg="add del">
          <ac:chgData name="Erdogan Taskesen" userId="a2fa8546-b030-4615-aa31-dc3a448938f3" providerId="ADAL" clId="{0C39D148-CED7-4758-9FDE-6F487B631253}" dt="2024-10-09T22:30:14.614" v="1351" actId="478"/>
          <ac:spMkLst>
            <pc:docMk/>
            <pc:sldMk cId="3381954896" sldId="782"/>
            <ac:spMk id="2" creationId="{222EC8D5-469F-FE9A-8244-38ED7E19BCD0}"/>
          </ac:spMkLst>
        </pc:spChg>
        <pc:spChg chg="add del">
          <ac:chgData name="Erdogan Taskesen" userId="a2fa8546-b030-4615-aa31-dc3a448938f3" providerId="ADAL" clId="{0C39D148-CED7-4758-9FDE-6F487B631253}" dt="2024-10-09T22:30:14.614" v="1351" actId="478"/>
          <ac:spMkLst>
            <pc:docMk/>
            <pc:sldMk cId="3381954896" sldId="782"/>
            <ac:spMk id="3" creationId="{B393364C-C6D6-5D0E-7D8E-8728F7729C8D}"/>
          </ac:spMkLst>
        </pc:spChg>
        <pc:spChg chg="add del mod">
          <ac:chgData name="Erdogan Taskesen" userId="a2fa8546-b030-4615-aa31-dc3a448938f3" providerId="ADAL" clId="{0C39D148-CED7-4758-9FDE-6F487B631253}" dt="2024-10-09T22:30:09.477" v="1350" actId="478"/>
          <ac:spMkLst>
            <pc:docMk/>
            <pc:sldMk cId="3381954896" sldId="782"/>
            <ac:spMk id="6" creationId="{0939C014-0F0F-7CD0-C9C9-D3E2B3F3B24A}"/>
          </ac:spMkLst>
        </pc:spChg>
        <pc:spChg chg="del">
          <ac:chgData name="Erdogan Taskesen" userId="a2fa8546-b030-4615-aa31-dc3a448938f3" providerId="ADAL" clId="{0C39D148-CED7-4758-9FDE-6F487B631253}" dt="2024-10-09T22:30:17.598" v="1352" actId="478"/>
          <ac:spMkLst>
            <pc:docMk/>
            <pc:sldMk cId="3381954896" sldId="782"/>
            <ac:spMk id="9" creationId="{935C2D54-3EF2-FE89-1AC4-D038B9E03703}"/>
          </ac:spMkLst>
        </pc:spChg>
        <pc:spChg chg="del">
          <ac:chgData name="Erdogan Taskesen" userId="a2fa8546-b030-4615-aa31-dc3a448938f3" providerId="ADAL" clId="{0C39D148-CED7-4758-9FDE-6F487B631253}" dt="2024-10-09T22:30:17.598" v="1352" actId="478"/>
          <ac:spMkLst>
            <pc:docMk/>
            <pc:sldMk cId="3381954896" sldId="782"/>
            <ac:spMk id="10" creationId="{EA3B862B-642D-67C6-FA10-830008F07494}"/>
          </ac:spMkLst>
        </pc:spChg>
        <pc:spChg chg="del">
          <ac:chgData name="Erdogan Taskesen" userId="a2fa8546-b030-4615-aa31-dc3a448938f3" providerId="ADAL" clId="{0C39D148-CED7-4758-9FDE-6F487B631253}" dt="2024-10-09T22:30:17.598" v="1352" actId="478"/>
          <ac:spMkLst>
            <pc:docMk/>
            <pc:sldMk cId="3381954896" sldId="782"/>
            <ac:spMk id="11" creationId="{5BC83F38-1988-4FC3-87D7-3BE39A292960}"/>
          </ac:spMkLst>
        </pc:spChg>
        <pc:spChg chg="add del">
          <ac:chgData name="Erdogan Taskesen" userId="a2fa8546-b030-4615-aa31-dc3a448938f3" providerId="ADAL" clId="{0C39D148-CED7-4758-9FDE-6F487B631253}" dt="2024-10-09T22:30:14.614" v="1351" actId="478"/>
          <ac:spMkLst>
            <pc:docMk/>
            <pc:sldMk cId="3381954896" sldId="782"/>
            <ac:spMk id="23" creationId="{12668573-EFC6-5FD9-D0F1-F230B17DD884}"/>
          </ac:spMkLst>
        </pc:spChg>
        <pc:spChg chg="mod">
          <ac:chgData name="Erdogan Taskesen" userId="a2fa8546-b030-4615-aa31-dc3a448938f3" providerId="ADAL" clId="{0C39D148-CED7-4758-9FDE-6F487B631253}" dt="2024-10-09T22:31:10.608" v="1373" actId="20577"/>
          <ac:spMkLst>
            <pc:docMk/>
            <pc:sldMk cId="3381954896" sldId="782"/>
            <ac:spMk id="52" creationId="{19A7258C-8E23-F1BB-51AF-5EA44240A2CA}"/>
          </ac:spMkLst>
        </pc:spChg>
        <pc:spChg chg="mod">
          <ac:chgData name="Erdogan Taskesen" userId="a2fa8546-b030-4615-aa31-dc3a448938f3" providerId="ADAL" clId="{0C39D148-CED7-4758-9FDE-6F487B631253}" dt="2024-10-09T22:28:57.376" v="1291" actId="20577"/>
          <ac:spMkLst>
            <pc:docMk/>
            <pc:sldMk cId="3381954896" sldId="782"/>
            <ac:spMk id="190" creationId="{E8B811B2-0D18-4DEB-909E-C4B9E9CBA3B1}"/>
          </ac:spMkLst>
        </pc:spChg>
        <pc:picChg chg="add mod">
          <ac:chgData name="Erdogan Taskesen" userId="a2fa8546-b030-4615-aa31-dc3a448938f3" providerId="ADAL" clId="{0C39D148-CED7-4758-9FDE-6F487B631253}" dt="2024-10-09T22:29:12.470" v="1295" actId="1076"/>
          <ac:picMkLst>
            <pc:docMk/>
            <pc:sldMk cId="3381954896" sldId="782"/>
            <ac:picMk id="5" creationId="{029B1FDB-ED75-7BB6-5CB1-95DED7DDD5CD}"/>
          </ac:picMkLst>
        </pc:picChg>
        <pc:picChg chg="add mod">
          <ac:chgData name="Erdogan Taskesen" userId="a2fa8546-b030-4615-aa31-dc3a448938f3" providerId="ADAL" clId="{0C39D148-CED7-4758-9FDE-6F487B631253}" dt="2024-10-09T22:30:53.616" v="1354" actId="1076"/>
          <ac:picMkLst>
            <pc:docMk/>
            <pc:sldMk cId="3381954896" sldId="782"/>
            <ac:picMk id="8" creationId="{884C8E5A-BDF5-E3CC-C7AD-56F5172B1D9B}"/>
          </ac:picMkLst>
        </pc:picChg>
        <pc:picChg chg="del">
          <ac:chgData name="Erdogan Taskesen" userId="a2fa8546-b030-4615-aa31-dc3a448938f3" providerId="ADAL" clId="{0C39D148-CED7-4758-9FDE-6F487B631253}" dt="2024-10-09T22:29:06.577" v="1293" actId="478"/>
          <ac:picMkLst>
            <pc:docMk/>
            <pc:sldMk cId="3381954896" sldId="782"/>
            <ac:picMk id="28" creationId="{A76FBFAE-45DC-08E1-0EEA-7EDE106D274A}"/>
          </ac:picMkLst>
        </pc:picChg>
      </pc:sldChg>
      <pc:sldChg chg="addSp delSp modSp add mod">
        <pc:chgData name="Erdogan Taskesen" userId="a2fa8546-b030-4615-aa31-dc3a448938f3" providerId="ADAL" clId="{0C39D148-CED7-4758-9FDE-6F487B631253}" dt="2024-10-09T22:39:13.303" v="1539" actId="478"/>
        <pc:sldMkLst>
          <pc:docMk/>
          <pc:sldMk cId="4004846803" sldId="783"/>
        </pc:sldMkLst>
        <pc:spChg chg="del">
          <ac:chgData name="Erdogan Taskesen" userId="a2fa8546-b030-4615-aa31-dc3a448938f3" providerId="ADAL" clId="{0C39D148-CED7-4758-9FDE-6F487B631253}" dt="2024-10-09T22:38:26.391" v="1529" actId="478"/>
          <ac:spMkLst>
            <pc:docMk/>
            <pc:sldMk cId="4004846803" sldId="783"/>
            <ac:spMk id="6" creationId="{0939C014-0F0F-7CD0-C9C9-D3E2B3F3B24A}"/>
          </ac:spMkLst>
        </pc:spChg>
        <pc:spChg chg="del">
          <ac:chgData name="Erdogan Taskesen" userId="a2fa8546-b030-4615-aa31-dc3a448938f3" providerId="ADAL" clId="{0C39D148-CED7-4758-9FDE-6F487B631253}" dt="2024-10-09T22:38:11.932" v="1528" actId="478"/>
          <ac:spMkLst>
            <pc:docMk/>
            <pc:sldMk cId="4004846803" sldId="783"/>
            <ac:spMk id="13" creationId="{26C9E01C-320D-4D8C-4E0E-D889047F3934}"/>
          </ac:spMkLst>
        </pc:spChg>
        <pc:spChg chg="mod">
          <ac:chgData name="Erdogan Taskesen" userId="a2fa8546-b030-4615-aa31-dc3a448938f3" providerId="ADAL" clId="{0C39D148-CED7-4758-9FDE-6F487B631253}" dt="2024-10-09T22:38:43.097" v="1535"/>
          <ac:spMkLst>
            <pc:docMk/>
            <pc:sldMk cId="4004846803" sldId="783"/>
            <ac:spMk id="20" creationId="{3E0DB66F-4575-FA28-EA34-B030E7E722AD}"/>
          </ac:spMkLst>
        </pc:spChg>
        <pc:spChg chg="del">
          <ac:chgData name="Erdogan Taskesen" userId="a2fa8546-b030-4615-aa31-dc3a448938f3" providerId="ADAL" clId="{0C39D148-CED7-4758-9FDE-6F487B631253}" dt="2024-10-09T22:38:26.391" v="1529" actId="478"/>
          <ac:spMkLst>
            <pc:docMk/>
            <pc:sldMk cId="4004846803" sldId="783"/>
            <ac:spMk id="52" creationId="{19A7258C-8E23-F1BB-51AF-5EA44240A2CA}"/>
          </ac:spMkLst>
        </pc:spChg>
        <pc:spChg chg="del">
          <ac:chgData name="Erdogan Taskesen" userId="a2fa8546-b030-4615-aa31-dc3a448938f3" providerId="ADAL" clId="{0C39D148-CED7-4758-9FDE-6F487B631253}" dt="2024-10-09T22:38:11.932" v="1528" actId="478"/>
          <ac:spMkLst>
            <pc:docMk/>
            <pc:sldMk cId="4004846803" sldId="783"/>
            <ac:spMk id="62" creationId="{E5A95610-4F15-6A13-1152-B46FCF195F6E}"/>
          </ac:spMkLst>
        </pc:spChg>
        <pc:spChg chg="del">
          <ac:chgData name="Erdogan Taskesen" userId="a2fa8546-b030-4615-aa31-dc3a448938f3" providerId="ADAL" clId="{0C39D148-CED7-4758-9FDE-6F487B631253}" dt="2024-10-09T22:38:11.932" v="1528" actId="478"/>
          <ac:spMkLst>
            <pc:docMk/>
            <pc:sldMk cId="4004846803" sldId="783"/>
            <ac:spMk id="63" creationId="{A87F34C1-1055-F5DF-278A-6EE0663288C6}"/>
          </ac:spMkLst>
        </pc:spChg>
        <pc:spChg chg="del">
          <ac:chgData name="Erdogan Taskesen" userId="a2fa8546-b030-4615-aa31-dc3a448938f3" providerId="ADAL" clId="{0C39D148-CED7-4758-9FDE-6F487B631253}" dt="2024-10-09T22:38:11.932" v="1528" actId="478"/>
          <ac:spMkLst>
            <pc:docMk/>
            <pc:sldMk cId="4004846803" sldId="783"/>
            <ac:spMk id="65" creationId="{79C10981-1B23-FC41-37B9-FC2F5394F09A}"/>
          </ac:spMkLst>
        </pc:spChg>
        <pc:picChg chg="add del mod">
          <ac:chgData name="Erdogan Taskesen" userId="a2fa8546-b030-4615-aa31-dc3a448938f3" providerId="ADAL" clId="{0C39D148-CED7-4758-9FDE-6F487B631253}" dt="2024-10-09T22:38:02.629" v="1524" actId="21"/>
          <ac:picMkLst>
            <pc:docMk/>
            <pc:sldMk cId="4004846803" sldId="783"/>
            <ac:picMk id="3" creationId="{C4B1B8E2-5159-E738-9AE7-2A206FA50081}"/>
          </ac:picMkLst>
        </pc:picChg>
        <pc:picChg chg="add mod ord">
          <ac:chgData name="Erdogan Taskesen" userId="a2fa8546-b030-4615-aa31-dc3a448938f3" providerId="ADAL" clId="{0C39D148-CED7-4758-9FDE-6F487B631253}" dt="2024-10-09T22:38:08.171" v="1527" actId="167"/>
          <ac:picMkLst>
            <pc:docMk/>
            <pc:sldMk cId="4004846803" sldId="783"/>
            <ac:picMk id="4" creationId="{C4B1B8E2-5159-E738-9AE7-2A206FA50081}"/>
          </ac:picMkLst>
        </pc:picChg>
        <pc:picChg chg="del">
          <ac:chgData name="Erdogan Taskesen" userId="a2fa8546-b030-4615-aa31-dc3a448938f3" providerId="ADAL" clId="{0C39D148-CED7-4758-9FDE-6F487B631253}" dt="2024-10-09T22:38:26.391" v="1529" actId="478"/>
          <ac:picMkLst>
            <pc:docMk/>
            <pc:sldMk cId="4004846803" sldId="783"/>
            <ac:picMk id="5" creationId="{029B1FDB-ED75-7BB6-5CB1-95DED7DDD5CD}"/>
          </ac:picMkLst>
        </pc:picChg>
        <pc:picChg chg="del">
          <ac:chgData name="Erdogan Taskesen" userId="a2fa8546-b030-4615-aa31-dc3a448938f3" providerId="ADAL" clId="{0C39D148-CED7-4758-9FDE-6F487B631253}" dt="2024-10-09T22:38:26.391" v="1529" actId="478"/>
          <ac:picMkLst>
            <pc:docMk/>
            <pc:sldMk cId="4004846803" sldId="783"/>
            <ac:picMk id="8" creationId="{884C8E5A-BDF5-E3CC-C7AD-56F5172B1D9B}"/>
          </ac:picMkLst>
        </pc:picChg>
        <pc:picChg chg="add del mod">
          <ac:chgData name="Erdogan Taskesen" userId="a2fa8546-b030-4615-aa31-dc3a448938f3" providerId="ADAL" clId="{0C39D148-CED7-4758-9FDE-6F487B631253}" dt="2024-10-09T22:39:13.303" v="1539" actId="478"/>
          <ac:picMkLst>
            <pc:docMk/>
            <pc:sldMk cId="4004846803" sldId="783"/>
            <ac:picMk id="9" creationId="{1046CE1A-E1B6-885F-E716-122556238C2A}"/>
          </ac:picMkLst>
        </pc:picChg>
        <pc:picChg chg="del">
          <ac:chgData name="Erdogan Taskesen" userId="a2fa8546-b030-4615-aa31-dc3a448938f3" providerId="ADAL" clId="{0C39D148-CED7-4758-9FDE-6F487B631253}" dt="2024-10-09T22:38:04.022" v="1525" actId="478"/>
          <ac:picMkLst>
            <pc:docMk/>
            <pc:sldMk cId="4004846803" sldId="783"/>
            <ac:picMk id="59" creationId="{07B8D5C3-743C-A6BF-DBBD-A9194D75F86B}"/>
          </ac:picMkLst>
        </pc:picChg>
      </pc:sldChg>
      <pc:sldChg chg="modSp add mod">
        <pc:chgData name="Erdogan Taskesen" userId="a2fa8546-b030-4615-aa31-dc3a448938f3" providerId="ADAL" clId="{0C39D148-CED7-4758-9FDE-6F487B631253}" dt="2024-10-09T22:39:21.870" v="1543" actId="20577"/>
        <pc:sldMkLst>
          <pc:docMk/>
          <pc:sldMk cId="2741059712" sldId="784"/>
        </pc:sldMkLst>
        <pc:spChg chg="mod">
          <ac:chgData name="Erdogan Taskesen" userId="a2fa8546-b030-4615-aa31-dc3a448938f3" providerId="ADAL" clId="{0C39D148-CED7-4758-9FDE-6F487B631253}" dt="2024-10-09T22:39:21.870" v="1543" actId="20577"/>
          <ac:spMkLst>
            <pc:docMk/>
            <pc:sldMk cId="2741059712" sldId="784"/>
            <ac:spMk id="20" creationId="{3E0DB66F-4575-FA28-EA34-B030E7E722A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6B76A1-3653-43A3-94F3-AB5928A84E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0AED9-4B3C-48BA-9A6C-0C80F6B263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74853-1A65-4533-B92F-57EE2114E4A3}" type="datetimeFigureOut">
              <a:rPr lang="en-NL" smtClean="0"/>
              <a:t>10/09/2024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71254-4DAA-4F6D-8341-DBF47688D7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32501-5AC5-4F04-8D4F-4DA91CD7D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C4A7C-5B0A-44F1-8069-FBBF2FC907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45295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A6E65-39D1-43D5-8D16-A84B33AC740B}" type="datetimeFigureOut">
              <a:rPr lang="en-NL" smtClean="0"/>
              <a:t>10/09/2024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7779C-EC39-4255-A931-112C84C41E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1665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67B9E-B411-490F-A140-B387FE93489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939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https://towardsdatascience.com/9-distance-measures-in-data-science-918109d069fa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4E40-429E-4959-AB70-3ABE4841989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6432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https://towardsdatascience.com/9-distance-measures-in-data-science-918109d069fa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4E40-429E-4959-AB70-3ABE4841989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260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308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143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611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780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709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7682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268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5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008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98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3902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161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394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477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have those 4 clusters, how will different linkages affect the grouping?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3072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619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9728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255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466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6850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D645F-9AB7-46FA-8184-FBC23665C60A}" type="slidenum">
              <a:rPr lang="nl-NL" smtClean="0"/>
              <a:t>36</a:t>
            </a:fld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E55B6-B345-4574-B70D-881C1203AA84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69801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216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307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178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809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5663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790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5985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6159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502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122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1093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9503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of points to be clustered</a:t>
            </a:r>
          </a:p>
          <a:p>
            <a:r>
              <a:rPr lang="en-US" dirty="0" err="1"/>
              <a:t>Neighborhod</a:t>
            </a:r>
            <a:r>
              <a:rPr lang="en-US" dirty="0"/>
              <a:t> N is used to set the cut-off for similarity</a:t>
            </a:r>
          </a:p>
          <a:p>
            <a:r>
              <a:rPr lang="en-US" dirty="0"/>
              <a:t>Min points parameters that defines the value at which a neighborhood of points is considered dense.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9416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of points to be clustered</a:t>
            </a:r>
          </a:p>
          <a:p>
            <a:r>
              <a:rPr lang="en-US" dirty="0" err="1"/>
              <a:t>Neighborhod</a:t>
            </a:r>
            <a:r>
              <a:rPr lang="en-US" dirty="0"/>
              <a:t> N is used to set the cut-off for similarity</a:t>
            </a:r>
          </a:p>
          <a:p>
            <a:r>
              <a:rPr lang="en-US" dirty="0"/>
              <a:t>Min points parameters that defines the value at which a neighborhood of points is considered dense.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5651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of points to be clustered</a:t>
            </a:r>
          </a:p>
          <a:p>
            <a:r>
              <a:rPr lang="en-US" dirty="0" err="1"/>
              <a:t>Neighborhod</a:t>
            </a:r>
            <a:r>
              <a:rPr lang="en-US" dirty="0"/>
              <a:t> N is used to set the cut-off for similarity</a:t>
            </a:r>
          </a:p>
          <a:p>
            <a:r>
              <a:rPr lang="en-US" dirty="0"/>
              <a:t>Min points parameters that defines the value at which a neighborhood of points is considered dense.</a:t>
            </a:r>
          </a:p>
          <a:p>
            <a:endParaRPr lang="en-US" dirty="0"/>
          </a:p>
          <a:p>
            <a:r>
              <a:rPr lang="en-US" dirty="0"/>
              <a:t>DBSCAN assigns each core and border point to a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4498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of points to be clustered</a:t>
            </a:r>
          </a:p>
          <a:p>
            <a:r>
              <a:rPr lang="en-US" dirty="0" err="1"/>
              <a:t>Neighborhod</a:t>
            </a:r>
            <a:r>
              <a:rPr lang="en-US" dirty="0"/>
              <a:t> N is used to set the cut-off for similarity</a:t>
            </a:r>
          </a:p>
          <a:p>
            <a:r>
              <a:rPr lang="en-US" dirty="0"/>
              <a:t>Min points parameters that defines the value at which a neighborhood of points is considered dense.</a:t>
            </a:r>
          </a:p>
          <a:p>
            <a:endParaRPr lang="en-US" dirty="0"/>
          </a:p>
          <a:p>
            <a:r>
              <a:rPr lang="en-US" dirty="0"/>
              <a:t>DBSCAN assigns each core and border point to a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6107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of points to be clustered</a:t>
            </a:r>
          </a:p>
          <a:p>
            <a:r>
              <a:rPr lang="en-US" dirty="0" err="1"/>
              <a:t>Neighborhod</a:t>
            </a:r>
            <a:r>
              <a:rPr lang="en-US" dirty="0"/>
              <a:t> N is used to set the cut-off for similarity</a:t>
            </a:r>
          </a:p>
          <a:p>
            <a:r>
              <a:rPr lang="en-US" dirty="0"/>
              <a:t>Min points parameters that defines the value at which a neighborhood of points is considered dense.</a:t>
            </a:r>
          </a:p>
          <a:p>
            <a:endParaRPr lang="en-US" dirty="0"/>
          </a:p>
          <a:p>
            <a:r>
              <a:rPr lang="en-US" dirty="0"/>
              <a:t>DBSCAN assigns each core and border point to a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6142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704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2712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816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5396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DB index captures the intuition that clusters that are (1) well-spaced from each other and (2) themselves very dense are likely a ‘good’ clustering. This is because the measure’s ‘max’ statement repeatedly selects the values where the average point is farthest away from its centroid, and where the centroids are closest together.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2769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905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9295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8203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3075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6705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2919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941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8721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841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4E40-429E-4959-AB70-3ABE4841989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2461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2932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6677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794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67B9E-B411-490F-A140-B387FE934899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967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4E40-429E-4959-AB70-3ABE4841989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338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https://towardsdatascience.com/9-distance-measures-in-data-science-918109d069fa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4E40-429E-4959-AB70-3ABE4841989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063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https://towardsdatascience.com/9-distance-measures-in-data-science-918109d069fa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4E40-429E-4959-AB70-3ABE4841989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841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23786" y="372538"/>
            <a:ext cx="10515600" cy="633600"/>
          </a:xfrm>
          <a:prstGeom prst="rect">
            <a:avLst/>
          </a:prstGeom>
        </p:spPr>
        <p:txBody>
          <a:bodyPr anchor="ctr" anchorCtr="0"/>
          <a:lstStyle>
            <a:lvl1pPr>
              <a:defRPr cap="all" baseline="0">
                <a:solidFill>
                  <a:srgbClr val="184F70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A9A678-CC94-4F8F-B0B6-5DA5A40226E3}"/>
              </a:ext>
            </a:extLst>
          </p:cNvPr>
          <p:cNvGrpSpPr/>
          <p:nvPr userDrawn="1"/>
        </p:nvGrpSpPr>
        <p:grpSpPr>
          <a:xfrm flipH="1">
            <a:off x="0" y="6624741"/>
            <a:ext cx="12192000" cy="233274"/>
            <a:chOff x="0" y="6452253"/>
            <a:chExt cx="12192000" cy="293745"/>
          </a:xfrm>
          <a:solidFill>
            <a:srgbClr val="015CA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0F26ED5-04CE-45FC-8B06-DC4F1FAF1308}"/>
                </a:ext>
              </a:extLst>
            </p:cNvPr>
            <p:cNvSpPr/>
            <p:nvPr/>
          </p:nvSpPr>
          <p:spPr bwMode="auto">
            <a:xfrm>
              <a:off x="0" y="6533007"/>
              <a:ext cx="12192000" cy="212991"/>
            </a:xfrm>
            <a:prstGeom prst="rect">
              <a:avLst/>
            </a:prstGeom>
            <a:gradFill flip="none" rotWithShape="1">
              <a:gsLst>
                <a:gs pos="76000">
                  <a:srgbClr val="184F70"/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93000">
                  <a:srgbClr val="7DCFF4"/>
                </a:gs>
              </a:gsLst>
              <a:lin ang="108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/>
              <a:endParaRPr lang="nl-NL" sz="2200" dirty="0">
                <a:latin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CB3054-E878-4ED5-AB8D-D7C2A1FD33F4}"/>
                </a:ext>
              </a:extLst>
            </p:cNvPr>
            <p:cNvSpPr/>
            <p:nvPr userDrawn="1"/>
          </p:nvSpPr>
          <p:spPr bwMode="auto">
            <a:xfrm>
              <a:off x="0" y="6452253"/>
              <a:ext cx="12192000" cy="57571"/>
            </a:xfrm>
            <a:prstGeom prst="rect">
              <a:avLst/>
            </a:prstGeom>
            <a:gradFill flip="none" rotWithShape="1">
              <a:gsLst>
                <a:gs pos="76000">
                  <a:srgbClr val="184F70"/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93000">
                  <a:srgbClr val="7DCFF4"/>
                </a:gs>
              </a:gsLst>
              <a:lin ang="108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/>
              <a:endParaRPr lang="nl-NL" sz="2200" dirty="0">
                <a:latin typeface="Tahoma" pitchFamily="34" charset="0"/>
              </a:endParaRPr>
            </a:p>
          </p:txBody>
        </p:sp>
      </p:grpSp>
      <p:sp>
        <p:nvSpPr>
          <p:cNvPr id="69" name="Rectangle 20">
            <a:extLst>
              <a:ext uri="{FF2B5EF4-FFF2-40B4-BE49-F238E27FC236}">
                <a16:creationId xmlns:a16="http://schemas.microsoft.com/office/drawing/2014/main" id="{0240543E-428C-44D7-B34A-30B59591643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69900" cy="130981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/>
            <a:endParaRPr lang="nl-NL" sz="2200" dirty="0">
              <a:latin typeface="Tahoma" pitchFamily="34" charset="0"/>
            </a:endParaRPr>
          </a:p>
        </p:txBody>
      </p:sp>
      <p:sp>
        <p:nvSpPr>
          <p:cNvPr id="70" name="Rectangle 20">
            <a:extLst>
              <a:ext uri="{FF2B5EF4-FFF2-40B4-BE49-F238E27FC236}">
                <a16:creationId xmlns:a16="http://schemas.microsoft.com/office/drawing/2014/main" id="{BB74AF20-54AA-45DC-8D54-36891DCC17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900" y="0"/>
            <a:ext cx="1819275" cy="8096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/>
            <a:endParaRPr lang="nl-NL" sz="2200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34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970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4925E-8D66-4AEC-91B7-D4A3B306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8A4B-D997-4848-8845-C44EFB1E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8A7CB-36A3-4658-9FA5-95C5F3A6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2FAD0-1FD6-4EBE-8485-03BC67F8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3AA7-8AD8-4713-BE1E-38DC71E4B2E6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70815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4925E-8D66-4AEC-91B7-D4A3B306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6B1D6-F388-4FE5-A295-F84A13B03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8A4B-D997-4848-8845-C44EFB1E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8A7CB-36A3-4658-9FA5-95C5F3A6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2FAD0-1FD6-4EBE-8485-03BC67F8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3AA7-8AD8-4713-BE1E-38DC71E4B2E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8246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69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4" name="Titel 1"/>
          <p:cNvSpPr>
            <a:spLocks noGrp="1"/>
          </p:cNvSpPr>
          <p:nvPr>
            <p:ph type="title" hasCustomPrompt="1"/>
          </p:nvPr>
        </p:nvSpPr>
        <p:spPr>
          <a:xfrm>
            <a:off x="960408" y="1010211"/>
            <a:ext cx="10345265" cy="1275788"/>
          </a:xfrm>
          <a:prstGeom prst="rect">
            <a:avLst/>
          </a:prstGeom>
        </p:spPr>
        <p:txBody>
          <a:bodyPr/>
          <a:lstStyle>
            <a:lvl1pPr algn="ctr">
              <a:defRPr lang="nl-NL" sz="9600" kern="1200" cap="all" baseline="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684" y="3441615"/>
            <a:ext cx="9384632" cy="14311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2480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22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90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4" r:id="rId3"/>
    <p:sldLayoutId id="2147483686" r:id="rId4"/>
    <p:sldLayoutId id="2147483687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4.png"/><Relationship Id="rId7" Type="http://schemas.openxmlformats.org/officeDocument/2006/relationships/image" Target="../media/image28.gif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gif"/><Relationship Id="rId11" Type="http://schemas.openxmlformats.org/officeDocument/2006/relationships/image" Target="../media/image32.gif"/><Relationship Id="rId5" Type="http://schemas.openxmlformats.org/officeDocument/2006/relationships/image" Target="../media/image26.gif"/><Relationship Id="rId10" Type="http://schemas.openxmlformats.org/officeDocument/2006/relationships/image" Target="../media/image31.gif"/><Relationship Id="rId4" Type="http://schemas.openxmlformats.org/officeDocument/2006/relationships/image" Target="../media/image25.gif"/><Relationship Id="rId9" Type="http://schemas.openxmlformats.org/officeDocument/2006/relationships/image" Target="../media/image3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7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2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1.png"/><Relationship Id="rId7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51.png"/><Relationship Id="rId4" Type="http://schemas.openxmlformats.org/officeDocument/2006/relationships/image" Target="../media/image410.png"/><Relationship Id="rId9" Type="http://schemas.openxmlformats.org/officeDocument/2006/relationships/image" Target="../media/image50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0.png"/><Relationship Id="rId5" Type="http://schemas.openxmlformats.org/officeDocument/2006/relationships/image" Target="../media/image461.png"/><Relationship Id="rId4" Type="http://schemas.openxmlformats.org/officeDocument/2006/relationships/image" Target="../media/image4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6/misread-tsne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erdogant/clusteval/blob/master/notebooks/clusteval_salary_dataset.ipynb" TargetMode="External"/><Relationship Id="rId2" Type="http://schemas.openxmlformats.org/officeDocument/2006/relationships/hyperlink" Target="https://colab.research.google.com/github/erdogant/clusteval/blob/master/notebooks/clusteval.ipynb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olab.research.google.com/github/rwsdatalab/verkeersborden/blob/master/notebooks/Verkeersborden_clusteren.ipynb" TargetMode="External"/><Relationship Id="rId4" Type="http://schemas.openxmlformats.org/officeDocument/2006/relationships/hyperlink" Target="https://colab.research.google.com/github/erdogant/clustimage/blob/master/notebooks/clustimage.ipynb" TargetMode="Externa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0DC5E7-C305-4D82-9498-F6C723C3DF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084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8B89B5-0461-49B1-98FD-587175FE9A9A}"/>
              </a:ext>
            </a:extLst>
          </p:cNvPr>
          <p:cNvSpPr txBox="1"/>
          <p:nvPr/>
        </p:nvSpPr>
        <p:spPr>
          <a:xfrm>
            <a:off x="9111344" y="5626456"/>
            <a:ext cx="29879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DI-Lab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8C8F2-5B27-4C2D-9D76-247E1D230826}"/>
              </a:ext>
            </a:extLst>
          </p:cNvPr>
          <p:cNvSpPr txBox="1"/>
          <p:nvPr/>
        </p:nvSpPr>
        <p:spPr>
          <a:xfrm>
            <a:off x="239491" y="6451812"/>
            <a:ext cx="37032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Rijkswaterstaat | </a:t>
            </a:r>
            <a:r>
              <a:rPr kumimoji="0" lang="en-US" sz="900" i="0" strike="noStrike" kern="1200" cap="all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Datalab</a:t>
            </a:r>
            <a:r>
              <a:rPr kumimoji="0" lang="en-US" sz="90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 | MASTERCLASS | </a:t>
            </a:r>
            <a:r>
              <a:rPr kumimoji="0" lang="en-US" sz="900" i="0" strike="noStrike" kern="1200" cap="all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E.Taskesen</a:t>
            </a:r>
            <a:r>
              <a:rPr kumimoji="0" lang="en-US" sz="90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 | </a:t>
            </a:r>
            <a:r>
              <a:rPr kumimoji="0" lang="en-US" sz="900" i="0" strike="noStrike" kern="1200" cap="all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Okt</a:t>
            </a:r>
            <a:r>
              <a:rPr kumimoji="0" lang="en-US" sz="90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 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B60C31-E774-4C8B-942C-64F99749F4AE}"/>
              </a:ext>
            </a:extLst>
          </p:cNvPr>
          <p:cNvSpPr txBox="1"/>
          <p:nvPr/>
        </p:nvSpPr>
        <p:spPr>
          <a:xfrm>
            <a:off x="11084" y="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Masterclass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68333-F3B2-4CBC-9DA4-E9653C505753}"/>
              </a:ext>
            </a:extLst>
          </p:cNvPr>
          <p:cNvSpPr txBox="1"/>
          <p:nvPr/>
        </p:nvSpPr>
        <p:spPr>
          <a:xfrm>
            <a:off x="11084" y="38472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Unsupervised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3BA1C-A4F7-4875-89DE-441DEBAB3D87}"/>
              </a:ext>
            </a:extLst>
          </p:cNvPr>
          <p:cNvSpPr txBox="1"/>
          <p:nvPr/>
        </p:nvSpPr>
        <p:spPr>
          <a:xfrm>
            <a:off x="33252" y="76944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analysis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C7B1C26-3A77-4AD7-87AA-1F180BCBC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882587"/>
              </p:ext>
            </p:extLst>
          </p:nvPr>
        </p:nvGraphicFramePr>
        <p:xfrm>
          <a:off x="6096001" y="145280"/>
          <a:ext cx="5999018" cy="4253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54">
                  <a:extLst>
                    <a:ext uri="{9D8B030D-6E8A-4147-A177-3AD203B41FA5}">
                      <a16:colId xmlns:a16="http://schemas.microsoft.com/office/drawing/2014/main" val="662676639"/>
                    </a:ext>
                  </a:extLst>
                </a:gridCol>
                <a:gridCol w="232839">
                  <a:extLst>
                    <a:ext uri="{9D8B030D-6E8A-4147-A177-3AD203B41FA5}">
                      <a16:colId xmlns:a16="http://schemas.microsoft.com/office/drawing/2014/main" val="3756346716"/>
                    </a:ext>
                  </a:extLst>
                </a:gridCol>
                <a:gridCol w="4698325">
                  <a:extLst>
                    <a:ext uri="{9D8B030D-6E8A-4147-A177-3AD203B41FA5}">
                      <a16:colId xmlns:a16="http://schemas.microsoft.com/office/drawing/2014/main" val="1870441063"/>
                    </a:ext>
                  </a:extLst>
                </a:gridCol>
              </a:tblGrid>
              <a:tr h="608456">
                <a:tc>
                  <a:txBody>
                    <a:bodyPr/>
                    <a:lstStyle/>
                    <a:p>
                      <a:pPr algn="r"/>
                      <a:r>
                        <a:rPr lang="nl-NL" sz="1600" b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16:00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Opening</a:t>
                      </a:r>
                    </a:p>
                    <a:p>
                      <a:r>
                        <a:rPr lang="nl-NL" sz="1600" b="0" i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Huishuidelijke mededelingen</a:t>
                      </a:r>
                      <a:endParaRPr lang="nl-NL" sz="1600" b="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136310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i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Theory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112463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i="1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Hands on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792162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r>
                        <a:rPr lang="nl-NL" sz="160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18:00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i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Pizza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i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Theory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931137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i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Hands on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130564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r>
                        <a:rPr lang="nl-NL" sz="160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19:15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i="0" noProof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Gebouw verlaten!</a:t>
                      </a:r>
                      <a:endParaRPr lang="nl-NL" sz="1600" b="0" i="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175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577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9E12E1B5-8C91-4A00-9556-85E9663A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45" y="259650"/>
            <a:ext cx="10515600" cy="633600"/>
          </a:xfrm>
        </p:spPr>
        <p:txBody>
          <a:bodyPr anchor="ctr">
            <a:norm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SIMILARITY BETWEEN SAMPLES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9BE4D951-054D-462D-A01A-772E9FC8A622}"/>
              </a:ext>
            </a:extLst>
          </p:cNvPr>
          <p:cNvSpPr txBox="1">
            <a:spLocks/>
          </p:cNvSpPr>
          <p:nvPr/>
        </p:nvSpPr>
        <p:spPr>
          <a:xfrm>
            <a:off x="683302" y="772763"/>
            <a:ext cx="10515600" cy="6336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rgbClr val="3C9BD5">
                  <a:lumMod val="50000"/>
                </a:srgbClr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  <p:sp>
        <p:nvSpPr>
          <p:cNvPr id="65" name="Text Box 17">
            <a:extLst>
              <a:ext uri="{FF2B5EF4-FFF2-40B4-BE49-F238E27FC236}">
                <a16:creationId xmlns:a16="http://schemas.microsoft.com/office/drawing/2014/main" id="{C4B9742D-A573-4F37-B5B3-293B4A644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6829" y="3273350"/>
            <a:ext cx="10836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Features</a:t>
            </a:r>
          </a:p>
        </p:txBody>
      </p:sp>
      <p:sp>
        <p:nvSpPr>
          <p:cNvPr id="66" name="Text Box 18">
            <a:extLst>
              <a:ext uri="{FF2B5EF4-FFF2-40B4-BE49-F238E27FC236}">
                <a16:creationId xmlns:a16="http://schemas.microsoft.com/office/drawing/2014/main" id="{8DFF07F1-6F2C-46CA-ACEE-FD7A6CB73AF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634280" y="2061047"/>
            <a:ext cx="1075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Samples</a:t>
            </a:r>
            <a:endParaRPr kumimoji="1" lang="en-US" alt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Line 25">
            <a:extLst>
              <a:ext uri="{FF2B5EF4-FFF2-40B4-BE49-F238E27FC236}">
                <a16:creationId xmlns:a16="http://schemas.microsoft.com/office/drawing/2014/main" id="{52CAA393-36D4-49D3-8875-3FEA0C5D5D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895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8" name="Line 26">
            <a:extLst>
              <a:ext uri="{FF2B5EF4-FFF2-40B4-BE49-F238E27FC236}">
                <a16:creationId xmlns:a16="http://schemas.microsoft.com/office/drawing/2014/main" id="{C0A45122-D5C4-4108-A508-FAA9B92698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086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9" name="Line 27">
            <a:extLst>
              <a:ext uri="{FF2B5EF4-FFF2-40B4-BE49-F238E27FC236}">
                <a16:creationId xmlns:a16="http://schemas.microsoft.com/office/drawing/2014/main" id="{DB9ECB1B-8EBE-437A-A8EF-05F6D05A81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77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0" name="Line 28">
            <a:extLst>
              <a:ext uri="{FF2B5EF4-FFF2-40B4-BE49-F238E27FC236}">
                <a16:creationId xmlns:a16="http://schemas.microsoft.com/office/drawing/2014/main" id="{99AA94AE-6301-4862-B464-0DEEDACA97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468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1" name="Line 29">
            <a:extLst>
              <a:ext uri="{FF2B5EF4-FFF2-40B4-BE49-F238E27FC236}">
                <a16:creationId xmlns:a16="http://schemas.microsoft.com/office/drawing/2014/main" id="{B197526A-7FB6-4956-9604-BFDE4E4162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659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2" name="Line 30">
            <a:extLst>
              <a:ext uri="{FF2B5EF4-FFF2-40B4-BE49-F238E27FC236}">
                <a16:creationId xmlns:a16="http://schemas.microsoft.com/office/drawing/2014/main" id="{D0D2331B-E3C7-4ED9-AC99-0D517E7C55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85012" y="1451765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3" name="Line 31">
            <a:extLst>
              <a:ext uri="{FF2B5EF4-FFF2-40B4-BE49-F238E27FC236}">
                <a16:creationId xmlns:a16="http://schemas.microsoft.com/office/drawing/2014/main" id="{46857D4D-25D6-4075-A309-958471F6EE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041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4" name="Line 32">
            <a:extLst>
              <a:ext uri="{FF2B5EF4-FFF2-40B4-BE49-F238E27FC236}">
                <a16:creationId xmlns:a16="http://schemas.microsoft.com/office/drawing/2014/main" id="{0660EE65-44E7-403C-B171-2AE63E3D3E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23212" y="1466052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Line 33">
            <a:extLst>
              <a:ext uri="{FF2B5EF4-FFF2-40B4-BE49-F238E27FC236}">
                <a16:creationId xmlns:a16="http://schemas.microsoft.com/office/drawing/2014/main" id="{9CCE78AD-74C8-46B5-BCA3-5F96E4276E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23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Line 34">
            <a:extLst>
              <a:ext uri="{FF2B5EF4-FFF2-40B4-BE49-F238E27FC236}">
                <a16:creationId xmlns:a16="http://schemas.microsoft.com/office/drawing/2014/main" id="{CE3507FC-4173-43E9-8273-EC24D98D3E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1412" y="14755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E13B77F-EAB3-4AF8-B62F-CD1DD174B029}"/>
              </a:ext>
            </a:extLst>
          </p:cNvPr>
          <p:cNvGrpSpPr/>
          <p:nvPr/>
        </p:nvGrpSpPr>
        <p:grpSpPr>
          <a:xfrm>
            <a:off x="1554390" y="1777202"/>
            <a:ext cx="4130493" cy="1822867"/>
            <a:chOff x="1554390" y="1952955"/>
            <a:chExt cx="4130493" cy="182286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3774B06-66E1-49B9-89D8-44FC1E47A0B1}"/>
                </a:ext>
              </a:extLst>
            </p:cNvPr>
            <p:cNvGrpSpPr/>
            <p:nvPr/>
          </p:nvGrpSpPr>
          <p:grpSpPr>
            <a:xfrm>
              <a:off x="1554390" y="3189618"/>
              <a:ext cx="4130493" cy="586204"/>
              <a:chOff x="1554390" y="3189618"/>
              <a:chExt cx="4130493" cy="586204"/>
            </a:xfrm>
          </p:grpSpPr>
          <p:sp>
            <p:nvSpPr>
              <p:cNvPr id="83" name="Line 19">
                <a:extLst>
                  <a:ext uri="{FF2B5EF4-FFF2-40B4-BE49-F238E27FC236}">
                    <a16:creationId xmlns:a16="http://schemas.microsoft.com/office/drawing/2014/main" id="{989EE2C7-5BA8-44AD-A827-3171F0EA1C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6975" y="3189618"/>
                <a:ext cx="0" cy="3175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4" name="Text Box 20">
                <a:extLst>
                  <a:ext uri="{FF2B5EF4-FFF2-40B4-BE49-F238E27FC236}">
                    <a16:creationId xmlns:a16="http://schemas.microsoft.com/office/drawing/2014/main" id="{66B96D06-46A3-4994-97B9-BE573368DD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54390" y="3437268"/>
                <a:ext cx="333746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F</a:t>
                </a:r>
                <a:r>
                  <a:rPr kumimoji="1" lang="en-US" alt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1</a:t>
                </a:r>
              </a:p>
            </p:txBody>
          </p:sp>
          <p:sp>
            <p:nvSpPr>
              <p:cNvPr id="85" name="Line 21">
                <a:extLst>
                  <a:ext uri="{FF2B5EF4-FFF2-40B4-BE49-F238E27FC236}">
                    <a16:creationId xmlns:a16="http://schemas.microsoft.com/office/drawing/2014/main" id="{C2F92E54-4034-42BB-A1E5-92E99D4287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1787" y="3189618"/>
                <a:ext cx="0" cy="3175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6" name="Text Box 22">
                <a:extLst>
                  <a:ext uri="{FF2B5EF4-FFF2-40B4-BE49-F238E27FC236}">
                    <a16:creationId xmlns:a16="http://schemas.microsoft.com/office/drawing/2014/main" id="{FEE9E88D-C79F-479B-B5F9-C73673E25B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47180" y="3437268"/>
                <a:ext cx="357791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F</a:t>
                </a:r>
                <a:r>
                  <a:rPr kumimoji="1" lang="en-US" alt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2</a:t>
                </a:r>
              </a:p>
            </p:txBody>
          </p:sp>
          <p:sp>
            <p:nvSpPr>
              <p:cNvPr id="87" name="Line 23">
                <a:extLst>
                  <a:ext uri="{FF2B5EF4-FFF2-40B4-BE49-F238E27FC236}">
                    <a16:creationId xmlns:a16="http://schemas.microsoft.com/office/drawing/2014/main" id="{AB0A0670-5446-427C-A625-A76F6AB9DC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78875" y="3189618"/>
                <a:ext cx="0" cy="3175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8" name="Text Box 24">
                <a:extLst>
                  <a:ext uri="{FF2B5EF4-FFF2-40B4-BE49-F238E27FC236}">
                    <a16:creationId xmlns:a16="http://schemas.microsoft.com/office/drawing/2014/main" id="{3F03EBB0-11B1-44A5-A9B8-49522A4F9F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1444" y="3437268"/>
                <a:ext cx="38343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F</a:t>
                </a:r>
                <a:r>
                  <a:rPr kumimoji="1" lang="en-US" alt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N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345F007-63ED-431E-9598-569D80737C2F}"/>
                </a:ext>
              </a:extLst>
            </p:cNvPr>
            <p:cNvGrpSpPr/>
            <p:nvPr/>
          </p:nvGrpSpPr>
          <p:grpSpPr>
            <a:xfrm>
              <a:off x="1687925" y="1952955"/>
              <a:ext cx="3779837" cy="1308100"/>
              <a:chOff x="1687925" y="1952955"/>
              <a:chExt cx="3779837" cy="1308100"/>
            </a:xfrm>
          </p:grpSpPr>
          <p:sp>
            <p:nvSpPr>
              <p:cNvPr id="80" name="Freeform 38">
                <a:extLst>
                  <a:ext uri="{FF2B5EF4-FFF2-40B4-BE49-F238E27FC236}">
                    <a16:creationId xmlns:a16="http://schemas.microsoft.com/office/drawing/2014/main" id="{FBA77262-D401-449F-93FE-EC4AAFE19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9037" y="1991055"/>
                <a:ext cx="3768725" cy="1046163"/>
              </a:xfrm>
              <a:custGeom>
                <a:avLst/>
                <a:gdLst>
                  <a:gd name="T0" fmla="*/ 0 w 2374"/>
                  <a:gd name="T1" fmla="*/ 2147483646 h 659"/>
                  <a:gd name="T2" fmla="*/ 2147483646 w 2374"/>
                  <a:gd name="T3" fmla="*/ 2147483646 h 659"/>
                  <a:gd name="T4" fmla="*/ 2147483646 w 2374"/>
                  <a:gd name="T5" fmla="*/ 2147483646 h 659"/>
                  <a:gd name="T6" fmla="*/ 2147483646 w 2374"/>
                  <a:gd name="T7" fmla="*/ 2147483646 h 659"/>
                  <a:gd name="T8" fmla="*/ 2147483646 w 2374"/>
                  <a:gd name="T9" fmla="*/ 2147483646 h 659"/>
                  <a:gd name="T10" fmla="*/ 2147483646 w 2374"/>
                  <a:gd name="T11" fmla="*/ 2147483646 h 659"/>
                  <a:gd name="T12" fmla="*/ 2147483646 w 2374"/>
                  <a:gd name="T13" fmla="*/ 0 h 659"/>
                  <a:gd name="T14" fmla="*/ 2147483646 w 2374"/>
                  <a:gd name="T15" fmla="*/ 2147483646 h 659"/>
                  <a:gd name="T16" fmla="*/ 2147483646 w 2374"/>
                  <a:gd name="T17" fmla="*/ 2147483646 h 659"/>
                  <a:gd name="T18" fmla="*/ 2147483646 w 2374"/>
                  <a:gd name="T19" fmla="*/ 2147483646 h 6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74"/>
                  <a:gd name="T31" fmla="*/ 0 h 659"/>
                  <a:gd name="T32" fmla="*/ 2374 w 2374"/>
                  <a:gd name="T33" fmla="*/ 659 h 65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74" h="659">
                    <a:moveTo>
                      <a:pt x="0" y="659"/>
                    </a:moveTo>
                    <a:lnTo>
                      <a:pt x="265" y="654"/>
                    </a:lnTo>
                    <a:lnTo>
                      <a:pt x="526" y="600"/>
                    </a:lnTo>
                    <a:lnTo>
                      <a:pt x="796" y="654"/>
                    </a:lnTo>
                    <a:lnTo>
                      <a:pt x="1048" y="339"/>
                    </a:lnTo>
                    <a:lnTo>
                      <a:pt x="1318" y="12"/>
                    </a:lnTo>
                    <a:lnTo>
                      <a:pt x="1585" y="0"/>
                    </a:lnTo>
                    <a:lnTo>
                      <a:pt x="1846" y="15"/>
                    </a:lnTo>
                    <a:lnTo>
                      <a:pt x="2110" y="657"/>
                    </a:lnTo>
                    <a:lnTo>
                      <a:pt x="2374" y="570"/>
                    </a:lnTo>
                  </a:path>
                </a:pathLst>
              </a:cu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1" name="Freeform 35">
                <a:extLst>
                  <a:ext uri="{FF2B5EF4-FFF2-40B4-BE49-F238E27FC236}">
                    <a16:creationId xmlns:a16="http://schemas.microsoft.com/office/drawing/2014/main" id="{FD567FE0-D9DE-403B-87EB-86140E1DA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925" y="2603830"/>
                <a:ext cx="3771900" cy="657225"/>
              </a:xfrm>
              <a:custGeom>
                <a:avLst/>
                <a:gdLst>
                  <a:gd name="T0" fmla="*/ 0 w 2376"/>
                  <a:gd name="T1" fmla="*/ 2147483646 h 414"/>
                  <a:gd name="T2" fmla="*/ 2147483646 w 2376"/>
                  <a:gd name="T3" fmla="*/ 2147483646 h 414"/>
                  <a:gd name="T4" fmla="*/ 2147483646 w 2376"/>
                  <a:gd name="T5" fmla="*/ 2147483646 h 414"/>
                  <a:gd name="T6" fmla="*/ 2147483646 w 2376"/>
                  <a:gd name="T7" fmla="*/ 2147483646 h 414"/>
                  <a:gd name="T8" fmla="*/ 2147483646 w 2376"/>
                  <a:gd name="T9" fmla="*/ 2147483646 h 414"/>
                  <a:gd name="T10" fmla="*/ 2147483646 w 2376"/>
                  <a:gd name="T11" fmla="*/ 0 h 414"/>
                  <a:gd name="T12" fmla="*/ 2147483646 w 2376"/>
                  <a:gd name="T13" fmla="*/ 2147483646 h 414"/>
                  <a:gd name="T14" fmla="*/ 2147483646 w 2376"/>
                  <a:gd name="T15" fmla="*/ 2147483646 h 414"/>
                  <a:gd name="T16" fmla="*/ 2147483646 w 2376"/>
                  <a:gd name="T17" fmla="*/ 2147483646 h 414"/>
                  <a:gd name="T18" fmla="*/ 2147483646 w 2376"/>
                  <a:gd name="T19" fmla="*/ 2147483646 h 4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76"/>
                  <a:gd name="T31" fmla="*/ 0 h 414"/>
                  <a:gd name="T32" fmla="*/ 2376 w 2376"/>
                  <a:gd name="T33" fmla="*/ 414 h 4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76" h="414">
                    <a:moveTo>
                      <a:pt x="0" y="333"/>
                    </a:moveTo>
                    <a:lnTo>
                      <a:pt x="267" y="339"/>
                    </a:lnTo>
                    <a:lnTo>
                      <a:pt x="531" y="354"/>
                    </a:lnTo>
                    <a:lnTo>
                      <a:pt x="795" y="294"/>
                    </a:lnTo>
                    <a:lnTo>
                      <a:pt x="1062" y="168"/>
                    </a:lnTo>
                    <a:lnTo>
                      <a:pt x="1323" y="0"/>
                    </a:lnTo>
                    <a:lnTo>
                      <a:pt x="1596" y="39"/>
                    </a:lnTo>
                    <a:lnTo>
                      <a:pt x="1848" y="123"/>
                    </a:lnTo>
                    <a:lnTo>
                      <a:pt x="2115" y="402"/>
                    </a:lnTo>
                    <a:lnTo>
                      <a:pt x="2376" y="414"/>
                    </a:lnTo>
                  </a:path>
                </a:pathLst>
              </a:custGeom>
              <a:noFill/>
              <a:ln w="50800">
                <a:solidFill>
                  <a:srgbClr val="FFC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2" name="Freeform 37">
                <a:extLst>
                  <a:ext uri="{FF2B5EF4-FFF2-40B4-BE49-F238E27FC236}">
                    <a16:creationId xmlns:a16="http://schemas.microsoft.com/office/drawing/2014/main" id="{5E49FDEC-B8EF-4073-A04B-46850EAC7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1100" y="1952955"/>
                <a:ext cx="3752850" cy="1219200"/>
              </a:xfrm>
              <a:custGeom>
                <a:avLst/>
                <a:gdLst>
                  <a:gd name="T0" fmla="*/ 0 w 2364"/>
                  <a:gd name="T1" fmla="*/ 2147483646 h 768"/>
                  <a:gd name="T2" fmla="*/ 2147483646 w 2364"/>
                  <a:gd name="T3" fmla="*/ 2147483646 h 768"/>
                  <a:gd name="T4" fmla="*/ 2147483646 w 2364"/>
                  <a:gd name="T5" fmla="*/ 2147483646 h 768"/>
                  <a:gd name="T6" fmla="*/ 2147483646 w 2364"/>
                  <a:gd name="T7" fmla="*/ 2147483646 h 768"/>
                  <a:gd name="T8" fmla="*/ 2147483646 w 2364"/>
                  <a:gd name="T9" fmla="*/ 2147483646 h 768"/>
                  <a:gd name="T10" fmla="*/ 2147483646 w 2364"/>
                  <a:gd name="T11" fmla="*/ 2147483646 h 768"/>
                  <a:gd name="T12" fmla="*/ 2147483646 w 2364"/>
                  <a:gd name="T13" fmla="*/ 0 h 768"/>
                  <a:gd name="T14" fmla="*/ 2147483646 w 2364"/>
                  <a:gd name="T15" fmla="*/ 2147483646 h 768"/>
                  <a:gd name="T16" fmla="*/ 2147483646 w 2364"/>
                  <a:gd name="T17" fmla="*/ 2147483646 h 768"/>
                  <a:gd name="T18" fmla="*/ 2147483646 w 2364"/>
                  <a:gd name="T19" fmla="*/ 2147483646 h 7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64"/>
                  <a:gd name="T31" fmla="*/ 0 h 768"/>
                  <a:gd name="T32" fmla="*/ 2364 w 2364"/>
                  <a:gd name="T33" fmla="*/ 768 h 76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64" h="768">
                    <a:moveTo>
                      <a:pt x="0" y="667"/>
                    </a:moveTo>
                    <a:lnTo>
                      <a:pt x="252" y="621"/>
                    </a:lnTo>
                    <a:lnTo>
                      <a:pt x="519" y="726"/>
                    </a:lnTo>
                    <a:lnTo>
                      <a:pt x="786" y="768"/>
                    </a:lnTo>
                    <a:lnTo>
                      <a:pt x="1053" y="546"/>
                    </a:lnTo>
                    <a:lnTo>
                      <a:pt x="1308" y="186"/>
                    </a:lnTo>
                    <a:lnTo>
                      <a:pt x="1569" y="0"/>
                    </a:lnTo>
                    <a:lnTo>
                      <a:pt x="1836" y="153"/>
                    </a:lnTo>
                    <a:lnTo>
                      <a:pt x="2100" y="567"/>
                    </a:lnTo>
                    <a:lnTo>
                      <a:pt x="2364" y="591"/>
                    </a:lnTo>
                  </a:path>
                </a:pathLst>
              </a:custGeom>
              <a:noFill/>
              <a:ln w="50800">
                <a:solidFill>
                  <a:schemeClr val="accent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89" name="Freeform 36">
            <a:extLst>
              <a:ext uri="{FF2B5EF4-FFF2-40B4-BE49-F238E27FC236}">
                <a16:creationId xmlns:a16="http://schemas.microsoft.com/office/drawing/2014/main" id="{DAB9334A-A6D3-4F53-B272-75E906334C26}"/>
              </a:ext>
            </a:extLst>
          </p:cNvPr>
          <p:cNvSpPr>
            <a:spLocks/>
          </p:cNvSpPr>
          <p:nvPr/>
        </p:nvSpPr>
        <p:spPr bwMode="auto">
          <a:xfrm>
            <a:off x="1679987" y="1810540"/>
            <a:ext cx="3784600" cy="1228725"/>
          </a:xfrm>
          <a:custGeom>
            <a:avLst/>
            <a:gdLst>
              <a:gd name="T0" fmla="*/ 0 w 2384"/>
              <a:gd name="T1" fmla="*/ 0 h 774"/>
              <a:gd name="T2" fmla="*/ 2147483646 w 2384"/>
              <a:gd name="T3" fmla="*/ 2147483646 h 774"/>
              <a:gd name="T4" fmla="*/ 2147483646 w 2384"/>
              <a:gd name="T5" fmla="*/ 2147483646 h 774"/>
              <a:gd name="T6" fmla="*/ 2147483646 w 2384"/>
              <a:gd name="T7" fmla="*/ 2147483646 h 774"/>
              <a:gd name="T8" fmla="*/ 2147483646 w 2384"/>
              <a:gd name="T9" fmla="*/ 2147483646 h 774"/>
              <a:gd name="T10" fmla="*/ 2147483646 w 2384"/>
              <a:gd name="T11" fmla="*/ 2147483646 h 774"/>
              <a:gd name="T12" fmla="*/ 2147483646 w 2384"/>
              <a:gd name="T13" fmla="*/ 2147483646 h 774"/>
              <a:gd name="T14" fmla="*/ 2147483646 w 2384"/>
              <a:gd name="T15" fmla="*/ 2147483646 h 774"/>
              <a:gd name="T16" fmla="*/ 2147483646 w 2384"/>
              <a:gd name="T17" fmla="*/ 2147483646 h 774"/>
              <a:gd name="T18" fmla="*/ 2147483646 w 2384"/>
              <a:gd name="T19" fmla="*/ 2147483646 h 77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384"/>
              <a:gd name="T31" fmla="*/ 0 h 774"/>
              <a:gd name="T32" fmla="*/ 2384 w 2384"/>
              <a:gd name="T33" fmla="*/ 774 h 77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384" h="774">
                <a:moveTo>
                  <a:pt x="0" y="0"/>
                </a:moveTo>
                <a:lnTo>
                  <a:pt x="276" y="42"/>
                </a:lnTo>
                <a:lnTo>
                  <a:pt x="534" y="147"/>
                </a:lnTo>
                <a:lnTo>
                  <a:pt x="798" y="84"/>
                </a:lnTo>
                <a:lnTo>
                  <a:pt x="1059" y="65"/>
                </a:lnTo>
                <a:lnTo>
                  <a:pt x="1321" y="741"/>
                </a:lnTo>
                <a:lnTo>
                  <a:pt x="1593" y="774"/>
                </a:lnTo>
                <a:lnTo>
                  <a:pt x="1871" y="751"/>
                </a:lnTo>
                <a:lnTo>
                  <a:pt x="2117" y="55"/>
                </a:lnTo>
                <a:lnTo>
                  <a:pt x="2384" y="44"/>
                </a:lnTo>
              </a:path>
            </a:pathLst>
          </a:custGeom>
          <a:noFill/>
          <a:ln w="50800">
            <a:solidFill>
              <a:schemeClr val="accent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C663709-EA5E-457A-9A7A-2716BED25D58}"/>
              </a:ext>
            </a:extLst>
          </p:cNvPr>
          <p:cNvGrpSpPr/>
          <p:nvPr/>
        </p:nvGrpSpPr>
        <p:grpSpPr>
          <a:xfrm>
            <a:off x="1296535" y="3898679"/>
            <a:ext cx="9902367" cy="1122507"/>
            <a:chOff x="1296535" y="4074432"/>
            <a:chExt cx="9902367" cy="1122507"/>
          </a:xfrm>
        </p:grpSpPr>
        <p:sp>
          <p:nvSpPr>
            <p:cNvPr id="91" name="Text Box 3">
              <a:extLst>
                <a:ext uri="{FF2B5EF4-FFF2-40B4-BE49-F238E27FC236}">
                  <a16:creationId xmlns:a16="http://schemas.microsoft.com/office/drawing/2014/main" id="{4C27284F-02E2-4B87-A345-2EF3666AE9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7746" y="4074432"/>
              <a:ext cx="233717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ＭＳ Ｐゴシック" panose="020B0600070205080204" pitchFamily="34" charset="-128"/>
                  <a:cs typeface="+mn-cs"/>
                </a:rPr>
                <a:t>Euclidean distance</a:t>
              </a:r>
            </a:p>
          </p:txBody>
        </p:sp>
        <p:sp>
          <p:nvSpPr>
            <p:cNvPr id="92" name="Text Box 5">
              <a:extLst>
                <a:ext uri="{FF2B5EF4-FFF2-40B4-BE49-F238E27FC236}">
                  <a16:creationId xmlns:a16="http://schemas.microsoft.com/office/drawing/2014/main" id="{4AA4F36D-2684-44AF-8222-A446E7076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5026" y="4074432"/>
              <a:ext cx="232211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ＭＳ Ｐゴシック" panose="020B0600070205080204" pitchFamily="34" charset="-128"/>
                  <a:cs typeface="+mn-cs"/>
                </a:rPr>
                <a:t>Pearson correlation</a:t>
              </a:r>
            </a:p>
          </p:txBody>
        </p:sp>
        <p:graphicFrame>
          <p:nvGraphicFramePr>
            <p:cNvPr id="93" name="Object 2">
              <a:extLst>
                <a:ext uri="{FF2B5EF4-FFF2-40B4-BE49-F238E27FC236}">
                  <a16:creationId xmlns:a16="http://schemas.microsoft.com/office/drawing/2014/main" id="{293BD0AA-9B24-4D6C-99AD-1DF7D04DF8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535" y="4572258"/>
            <a:ext cx="2570162" cy="514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777229" imgH="355446" progId="Equation.3">
                    <p:embed/>
                  </p:oleObj>
                </mc:Choice>
                <mc:Fallback>
                  <p:oleObj name="Equation" r:id="rId3" imgW="1777229" imgH="355446" progId="Equation.3">
                    <p:embed/>
                    <p:pic>
                      <p:nvPicPr>
                        <p:cNvPr id="93" name="Object 2">
                          <a:extLst>
                            <a:ext uri="{FF2B5EF4-FFF2-40B4-BE49-F238E27FC236}">
                              <a16:creationId xmlns:a16="http://schemas.microsoft.com/office/drawing/2014/main" id="{293BD0AA-9B24-4D6C-99AD-1DF7D04DF89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535" y="4572258"/>
                          <a:ext cx="2570162" cy="514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Object 3">
              <a:extLst>
                <a:ext uri="{FF2B5EF4-FFF2-40B4-BE49-F238E27FC236}">
                  <a16:creationId xmlns:a16="http://schemas.microsoft.com/office/drawing/2014/main" id="{61826C13-D9B5-4E24-8755-7B0427FBA3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40988" y="4461927"/>
            <a:ext cx="2770187" cy="735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917700" imgH="508000" progId="Equation.3">
                    <p:embed/>
                  </p:oleObj>
                </mc:Choice>
                <mc:Fallback>
                  <p:oleObj name="Equation" r:id="rId5" imgW="1917700" imgH="508000" progId="Equation.3">
                    <p:embed/>
                    <p:pic>
                      <p:nvPicPr>
                        <p:cNvPr id="94" name="Object 3">
                          <a:extLst>
                            <a:ext uri="{FF2B5EF4-FFF2-40B4-BE49-F238E27FC236}">
                              <a16:creationId xmlns:a16="http://schemas.microsoft.com/office/drawing/2014/main" id="{61826C13-D9B5-4E24-8755-7B0427FBA31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0988" y="4461927"/>
                          <a:ext cx="2770187" cy="7350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" name="Text Box 4">
              <a:extLst>
                <a:ext uri="{FF2B5EF4-FFF2-40B4-BE49-F238E27FC236}">
                  <a16:creationId xmlns:a16="http://schemas.microsoft.com/office/drawing/2014/main" id="{8588B1C4-6F11-4D9C-8218-7CAFB10D1D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9686" y="4074432"/>
              <a:ext cx="298921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ＭＳ Ｐゴシック" panose="020B0600070205080204" pitchFamily="34" charset="-128"/>
                  <a:cs typeface="+mn-cs"/>
                </a:rPr>
                <a:t>Mixed Pearson correlation</a:t>
              </a:r>
            </a:p>
          </p:txBody>
        </p:sp>
        <p:graphicFrame>
          <p:nvGraphicFramePr>
            <p:cNvPr id="96" name="Object 4">
              <a:extLst>
                <a:ext uri="{FF2B5EF4-FFF2-40B4-BE49-F238E27FC236}">
                  <a16:creationId xmlns:a16="http://schemas.microsoft.com/office/drawing/2014/main" id="{053BD017-02BE-4D53-A0A9-606AAF03A7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328851" y="4627821"/>
            <a:ext cx="750887" cy="403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520474" imgH="279279" progId="Equation.3">
                    <p:embed/>
                  </p:oleObj>
                </mc:Choice>
                <mc:Fallback>
                  <p:oleObj name="Equation" r:id="rId7" imgW="520474" imgH="279279" progId="Equation.3">
                    <p:embed/>
                    <p:pic>
                      <p:nvPicPr>
                        <p:cNvPr id="96" name="Object 4">
                          <a:extLst>
                            <a:ext uri="{FF2B5EF4-FFF2-40B4-BE49-F238E27FC236}">
                              <a16:creationId xmlns:a16="http://schemas.microsoft.com/office/drawing/2014/main" id="{053BD017-02BE-4D53-A0A9-606AAF03A7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28851" y="4627821"/>
                          <a:ext cx="750887" cy="403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7841BB5-6313-47F5-BD0E-3ABA668B72A6}"/>
              </a:ext>
            </a:extLst>
          </p:cNvPr>
          <p:cNvGrpSpPr/>
          <p:nvPr/>
        </p:nvGrpSpPr>
        <p:grpSpPr>
          <a:xfrm>
            <a:off x="1288019" y="5213991"/>
            <a:ext cx="9725721" cy="396875"/>
            <a:chOff x="1288019" y="5389744"/>
            <a:chExt cx="9725721" cy="396875"/>
          </a:xfrm>
        </p:grpSpPr>
        <p:grpSp>
          <p:nvGrpSpPr>
            <p:cNvPr id="98" name="Group 79">
              <a:extLst>
                <a:ext uri="{FF2B5EF4-FFF2-40B4-BE49-F238E27FC236}">
                  <a16:creationId xmlns:a16="http://schemas.microsoft.com/office/drawing/2014/main" id="{3AC92862-04BB-42E6-AA0B-796B1BBBD4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91190" y="5389744"/>
              <a:ext cx="2622550" cy="396875"/>
              <a:chOff x="3985" y="3692"/>
              <a:chExt cx="1652" cy="250"/>
            </a:xfrm>
          </p:grpSpPr>
          <p:sp>
            <p:nvSpPr>
              <p:cNvPr id="111" name="Text Box 80">
                <a:extLst>
                  <a:ext uri="{FF2B5EF4-FFF2-40B4-BE49-F238E27FC236}">
                    <a16:creationId xmlns:a16="http://schemas.microsoft.com/office/drawing/2014/main" id="{AFB3BA4F-2B75-47B7-9BAD-A1B5D4A77D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5" y="3692"/>
                <a:ext cx="165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543050" algn="l"/>
                  </a:tabLst>
                  <a:defRPr/>
                </a:pPr>
                <a:r>
                  <a:rPr kumimoji="1" lang="en-US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ＭＳ Ｐゴシック" panose="020B0600070205080204" pitchFamily="34" charset="-128"/>
                    <a:cs typeface="+mn-cs"/>
                  </a:rPr>
                  <a:t>d(  ,  ) 	d(  ,  )</a:t>
                </a:r>
              </a:p>
            </p:txBody>
          </p:sp>
          <p:sp>
            <p:nvSpPr>
              <p:cNvPr id="112" name="Oval 81">
                <a:extLst>
                  <a:ext uri="{FF2B5EF4-FFF2-40B4-BE49-F238E27FC236}">
                    <a16:creationId xmlns:a16="http://schemas.microsoft.com/office/drawing/2014/main" id="{DD9FE8C7-3BC6-46A3-9A46-C3EC8D79EC2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5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3" name="Oval 82">
                <a:extLst>
                  <a:ext uri="{FF2B5EF4-FFF2-40B4-BE49-F238E27FC236}">
                    <a16:creationId xmlns:a16="http://schemas.microsoft.com/office/drawing/2014/main" id="{D32B5624-3609-4A21-9F74-A003A3DB56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3" y="3764"/>
                <a:ext cx="132" cy="1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4" name="Oval 83">
                <a:extLst>
                  <a:ext uri="{FF2B5EF4-FFF2-40B4-BE49-F238E27FC236}">
                    <a16:creationId xmlns:a16="http://schemas.microsoft.com/office/drawing/2014/main" id="{8AA067A6-E8EF-42A4-B3F2-3EFB65C76C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93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" name="Oval 84">
                <a:extLst>
                  <a:ext uri="{FF2B5EF4-FFF2-40B4-BE49-F238E27FC236}">
                    <a16:creationId xmlns:a16="http://schemas.microsoft.com/office/drawing/2014/main" id="{82599BF0-8777-46E3-A9EE-0D189915047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83" y="3764"/>
                <a:ext cx="132" cy="132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99" name="Group 60">
              <a:extLst>
                <a:ext uri="{FF2B5EF4-FFF2-40B4-BE49-F238E27FC236}">
                  <a16:creationId xmlns:a16="http://schemas.microsoft.com/office/drawing/2014/main" id="{BCE6E1BB-24A7-49BB-B4C4-1FEAA57477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4086" y="5389744"/>
              <a:ext cx="2622550" cy="396875"/>
              <a:chOff x="3985" y="3692"/>
              <a:chExt cx="1652" cy="250"/>
            </a:xfrm>
          </p:grpSpPr>
          <p:sp>
            <p:nvSpPr>
              <p:cNvPr id="106" name="Text Box 61">
                <a:extLst>
                  <a:ext uri="{FF2B5EF4-FFF2-40B4-BE49-F238E27FC236}">
                    <a16:creationId xmlns:a16="http://schemas.microsoft.com/office/drawing/2014/main" id="{3FD76300-45FC-462A-B722-C27DBA4238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5" y="3692"/>
                <a:ext cx="165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543050" algn="l"/>
                  </a:tabLst>
                  <a:defRPr/>
                </a:pPr>
                <a:r>
                  <a:rPr kumimoji="1" lang="en-US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ＭＳ Ｐゴシック" panose="020B0600070205080204" pitchFamily="34" charset="-128"/>
                    <a:cs typeface="+mn-cs"/>
                  </a:rPr>
                  <a:t>d(  ,  ) 	d(  ,  )</a:t>
                </a:r>
              </a:p>
            </p:txBody>
          </p:sp>
          <p:sp>
            <p:nvSpPr>
              <p:cNvPr id="107" name="Oval 62">
                <a:extLst>
                  <a:ext uri="{FF2B5EF4-FFF2-40B4-BE49-F238E27FC236}">
                    <a16:creationId xmlns:a16="http://schemas.microsoft.com/office/drawing/2014/main" id="{1FD51D56-125F-4378-B254-75179FED47E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5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" name="Oval 63">
                <a:extLst>
                  <a:ext uri="{FF2B5EF4-FFF2-40B4-BE49-F238E27FC236}">
                    <a16:creationId xmlns:a16="http://schemas.microsoft.com/office/drawing/2014/main" id="{B0720876-A01D-48DC-B06B-063A5CBD71B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3" y="3764"/>
                <a:ext cx="132" cy="1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" name="Oval 64">
                <a:extLst>
                  <a:ext uri="{FF2B5EF4-FFF2-40B4-BE49-F238E27FC236}">
                    <a16:creationId xmlns:a16="http://schemas.microsoft.com/office/drawing/2014/main" id="{F8354161-0B22-4478-91A9-40078E2C1F4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93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0" name="Oval 65">
                <a:extLst>
                  <a:ext uri="{FF2B5EF4-FFF2-40B4-BE49-F238E27FC236}">
                    <a16:creationId xmlns:a16="http://schemas.microsoft.com/office/drawing/2014/main" id="{1C590DB6-0B8B-43E0-9E26-979C283EEA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83" y="3764"/>
                <a:ext cx="132" cy="132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00" name="Group 79">
              <a:extLst>
                <a:ext uri="{FF2B5EF4-FFF2-40B4-BE49-F238E27FC236}">
                  <a16:creationId xmlns:a16="http://schemas.microsoft.com/office/drawing/2014/main" id="{EF3350F8-D616-42BB-8E18-88E146DFA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8019" y="5389744"/>
              <a:ext cx="2622550" cy="396875"/>
              <a:chOff x="3985" y="3692"/>
              <a:chExt cx="1652" cy="250"/>
            </a:xfrm>
          </p:grpSpPr>
          <p:sp>
            <p:nvSpPr>
              <p:cNvPr id="101" name="Text Box 80">
                <a:extLst>
                  <a:ext uri="{FF2B5EF4-FFF2-40B4-BE49-F238E27FC236}">
                    <a16:creationId xmlns:a16="http://schemas.microsoft.com/office/drawing/2014/main" id="{816CC38C-193C-415C-8A84-6B8873F9F1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5" y="3692"/>
                <a:ext cx="165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543050" algn="l"/>
                  </a:tabLst>
                  <a:defRPr/>
                </a:pPr>
                <a:r>
                  <a:rPr kumimoji="1" lang="en-US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ＭＳ Ｐゴシック" panose="020B0600070205080204" pitchFamily="34" charset="-128"/>
                    <a:cs typeface="+mn-cs"/>
                  </a:rPr>
                  <a:t>d(  ,  ) 	d(  ,  )</a:t>
                </a:r>
              </a:p>
            </p:txBody>
          </p:sp>
          <p:sp>
            <p:nvSpPr>
              <p:cNvPr id="102" name="Oval 81">
                <a:extLst>
                  <a:ext uri="{FF2B5EF4-FFF2-40B4-BE49-F238E27FC236}">
                    <a16:creationId xmlns:a16="http://schemas.microsoft.com/office/drawing/2014/main" id="{765DCF81-FF9D-40F0-B321-EC3A681677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5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3" name="Oval 82">
                <a:extLst>
                  <a:ext uri="{FF2B5EF4-FFF2-40B4-BE49-F238E27FC236}">
                    <a16:creationId xmlns:a16="http://schemas.microsoft.com/office/drawing/2014/main" id="{0C98718C-AB33-4BFB-9D2D-DB113D3C7BD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3" y="3764"/>
                <a:ext cx="132" cy="1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4" name="Oval 83">
                <a:extLst>
                  <a:ext uri="{FF2B5EF4-FFF2-40B4-BE49-F238E27FC236}">
                    <a16:creationId xmlns:a16="http://schemas.microsoft.com/office/drawing/2014/main" id="{993123F5-A26A-4738-B7FE-6808B3E926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93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5" name="Oval 84">
                <a:extLst>
                  <a:ext uri="{FF2B5EF4-FFF2-40B4-BE49-F238E27FC236}">
                    <a16:creationId xmlns:a16="http://schemas.microsoft.com/office/drawing/2014/main" id="{D0688874-AA77-41E4-9351-C146AA3A68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83" y="3764"/>
                <a:ext cx="132" cy="132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04AA746-6D18-4F76-9D21-012C696D5F58}"/>
              </a:ext>
            </a:extLst>
          </p:cNvPr>
          <p:cNvGrpSpPr/>
          <p:nvPr/>
        </p:nvGrpSpPr>
        <p:grpSpPr>
          <a:xfrm>
            <a:off x="5034086" y="5688362"/>
            <a:ext cx="2622550" cy="396875"/>
            <a:chOff x="5034086" y="5688362"/>
            <a:chExt cx="2622550" cy="396875"/>
          </a:xfrm>
        </p:grpSpPr>
        <p:sp>
          <p:nvSpPr>
            <p:cNvPr id="131" name="Text Box 67">
              <a:extLst>
                <a:ext uri="{FF2B5EF4-FFF2-40B4-BE49-F238E27FC236}">
                  <a16:creationId xmlns:a16="http://schemas.microsoft.com/office/drawing/2014/main" id="{1924A931-F98C-48A8-8247-1429AF6311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4086" y="5688362"/>
              <a:ext cx="26225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3050" algn="l"/>
                </a:tabLst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ＭＳ Ｐゴシック" panose="020B0600070205080204" pitchFamily="34" charset="-128"/>
                  <a:cs typeface="+mn-cs"/>
                </a:rPr>
                <a:t>d(  ,  ) 	d(  ,  )</a:t>
              </a:r>
            </a:p>
          </p:txBody>
        </p:sp>
        <p:sp>
          <p:nvSpPr>
            <p:cNvPr id="132" name="Oval 68">
              <a:extLst>
                <a:ext uri="{FF2B5EF4-FFF2-40B4-BE49-F238E27FC236}">
                  <a16:creationId xmlns:a16="http://schemas.microsoft.com/office/drawing/2014/main" id="{326895A5-3314-4973-B776-2EB5C372D9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08736" y="5809012"/>
              <a:ext cx="209550" cy="209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" name="Oval 69">
              <a:extLst>
                <a:ext uri="{FF2B5EF4-FFF2-40B4-BE49-F238E27FC236}">
                  <a16:creationId xmlns:a16="http://schemas.microsoft.com/office/drawing/2014/main" id="{F4665343-9EEC-436F-8D13-6C054780DD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16711" y="5812187"/>
              <a:ext cx="209550" cy="2095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" name="Oval 70">
              <a:extLst>
                <a:ext uri="{FF2B5EF4-FFF2-40B4-BE49-F238E27FC236}">
                  <a16:creationId xmlns:a16="http://schemas.microsoft.com/office/drawing/2014/main" id="{31837211-7CFC-4B57-B6F5-1BD96CFEF9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54961" y="5809012"/>
              <a:ext cx="209550" cy="209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" name="Oval 71">
              <a:extLst>
                <a:ext uri="{FF2B5EF4-FFF2-40B4-BE49-F238E27FC236}">
                  <a16:creationId xmlns:a16="http://schemas.microsoft.com/office/drawing/2014/main" id="{51B4F4AB-532F-43F3-9F23-2E79C5E5D3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56586" y="5812187"/>
              <a:ext cx="209550" cy="2095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8" name="Group 85">
            <a:extLst>
              <a:ext uri="{FF2B5EF4-FFF2-40B4-BE49-F238E27FC236}">
                <a16:creationId xmlns:a16="http://schemas.microsoft.com/office/drawing/2014/main" id="{0D2E8FC5-6F0B-49DA-BADE-1D4539650E67}"/>
              </a:ext>
            </a:extLst>
          </p:cNvPr>
          <p:cNvGrpSpPr>
            <a:grpSpLocks/>
          </p:cNvGrpSpPr>
          <p:nvPr/>
        </p:nvGrpSpPr>
        <p:grpSpPr bwMode="auto">
          <a:xfrm>
            <a:off x="1288019" y="5688362"/>
            <a:ext cx="2622550" cy="396875"/>
            <a:chOff x="3985" y="3950"/>
            <a:chExt cx="1652" cy="250"/>
          </a:xfrm>
        </p:grpSpPr>
        <p:sp>
          <p:nvSpPr>
            <p:cNvPr id="126" name="Text Box 86">
              <a:extLst>
                <a:ext uri="{FF2B5EF4-FFF2-40B4-BE49-F238E27FC236}">
                  <a16:creationId xmlns:a16="http://schemas.microsoft.com/office/drawing/2014/main" id="{B37E55D8-9C13-4449-BF44-A1CE29CD56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5" y="3950"/>
              <a:ext cx="165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3050" algn="l"/>
                </a:tabLst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ＭＳ Ｐゴシック" panose="020B0600070205080204" pitchFamily="34" charset="-128"/>
                  <a:cs typeface="+mn-cs"/>
                </a:rPr>
                <a:t>d(  ,  ) 	d(  ,  )</a:t>
              </a:r>
            </a:p>
          </p:txBody>
        </p:sp>
        <p:sp>
          <p:nvSpPr>
            <p:cNvPr id="127" name="Oval 87">
              <a:extLst>
                <a:ext uri="{FF2B5EF4-FFF2-40B4-BE49-F238E27FC236}">
                  <a16:creationId xmlns:a16="http://schemas.microsoft.com/office/drawing/2014/main" id="{538EBEBC-EF67-4C29-A590-F9B06CFDF4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21" y="4026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8" name="Oval 88">
              <a:extLst>
                <a:ext uri="{FF2B5EF4-FFF2-40B4-BE49-F238E27FC236}">
                  <a16:creationId xmlns:a16="http://schemas.microsoft.com/office/drawing/2014/main" id="{144F9BE5-3AE2-447D-92C6-5524D19978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5" y="4028"/>
              <a:ext cx="132" cy="1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9" name="Oval 89">
              <a:extLst>
                <a:ext uri="{FF2B5EF4-FFF2-40B4-BE49-F238E27FC236}">
                  <a16:creationId xmlns:a16="http://schemas.microsoft.com/office/drawing/2014/main" id="{C4FECC8C-0571-4965-9579-62ABE587D9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95" y="4026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Oval 90">
              <a:extLst>
                <a:ext uri="{FF2B5EF4-FFF2-40B4-BE49-F238E27FC236}">
                  <a16:creationId xmlns:a16="http://schemas.microsoft.com/office/drawing/2014/main" id="{BBDE9280-7938-4990-90E2-9695DBDABB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85" y="4028"/>
              <a:ext cx="132" cy="1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FA157D0-5DB4-4DED-8E81-EDFAC604D37C}"/>
              </a:ext>
            </a:extLst>
          </p:cNvPr>
          <p:cNvGrpSpPr/>
          <p:nvPr/>
        </p:nvGrpSpPr>
        <p:grpSpPr>
          <a:xfrm>
            <a:off x="8381954" y="5688362"/>
            <a:ext cx="2622550" cy="396875"/>
            <a:chOff x="1777546" y="5933395"/>
            <a:chExt cx="2622550" cy="396875"/>
          </a:xfrm>
        </p:grpSpPr>
        <p:sp>
          <p:nvSpPr>
            <p:cNvPr id="120" name="Text Box 86">
              <a:extLst>
                <a:ext uri="{FF2B5EF4-FFF2-40B4-BE49-F238E27FC236}">
                  <a16:creationId xmlns:a16="http://schemas.microsoft.com/office/drawing/2014/main" id="{2FA5180F-E8EC-417F-B436-2B8247B05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7546" y="5933395"/>
              <a:ext cx="26225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3050" algn="l"/>
                </a:tabLst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ＭＳ Ｐゴシック" panose="020B0600070205080204" pitchFamily="34" charset="-128"/>
                  <a:cs typeface="+mn-cs"/>
                </a:rPr>
                <a:t>d(  ,  ) 	d(  ,  )</a:t>
              </a:r>
            </a:p>
          </p:txBody>
        </p:sp>
        <p:grpSp>
          <p:nvGrpSpPr>
            <p:cNvPr id="121" name="Group 85">
              <a:extLst>
                <a:ext uri="{FF2B5EF4-FFF2-40B4-BE49-F238E27FC236}">
                  <a16:creationId xmlns:a16="http://schemas.microsoft.com/office/drawing/2014/main" id="{184A9115-3F06-41EC-8D36-535947DC7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2196" y="6054045"/>
              <a:ext cx="2057400" cy="212725"/>
              <a:chOff x="4221" y="4026"/>
              <a:chExt cx="1296" cy="134"/>
            </a:xfrm>
          </p:grpSpPr>
          <p:sp>
            <p:nvSpPr>
              <p:cNvPr id="122" name="Oval 90">
                <a:extLst>
                  <a:ext uri="{FF2B5EF4-FFF2-40B4-BE49-F238E27FC236}">
                    <a16:creationId xmlns:a16="http://schemas.microsoft.com/office/drawing/2014/main" id="{EABDF513-215A-4304-8F53-20D80AA78C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85" y="4028"/>
                <a:ext cx="132" cy="13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3" name="Oval 87">
                <a:extLst>
                  <a:ext uri="{FF2B5EF4-FFF2-40B4-BE49-F238E27FC236}">
                    <a16:creationId xmlns:a16="http://schemas.microsoft.com/office/drawing/2014/main" id="{E5CD1221-0286-4394-93CD-5477859E38D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1" y="4026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4" name="Oval 88">
                <a:extLst>
                  <a:ext uri="{FF2B5EF4-FFF2-40B4-BE49-F238E27FC236}">
                    <a16:creationId xmlns:a16="http://schemas.microsoft.com/office/drawing/2014/main" id="{590C879A-57D9-4449-8FFD-8B0D2C9618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5" y="4028"/>
                <a:ext cx="132" cy="1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5" name="Oval 89">
                <a:extLst>
                  <a:ext uri="{FF2B5EF4-FFF2-40B4-BE49-F238E27FC236}">
                    <a16:creationId xmlns:a16="http://schemas.microsoft.com/office/drawing/2014/main" id="{D52474BF-EE12-48AC-801F-A2D416980D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95" y="4026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711512A3-9749-4FDF-B5F5-EDED58ED69F1}"/>
              </a:ext>
            </a:extLst>
          </p:cNvPr>
          <p:cNvSpPr/>
          <p:nvPr/>
        </p:nvSpPr>
        <p:spPr>
          <a:xfrm>
            <a:off x="1425987" y="1450562"/>
            <a:ext cx="4255689" cy="173112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id="{97F51F9D-AACB-4B74-9E7B-768AC30143D3}"/>
              </a:ext>
            </a:extLst>
          </p:cNvPr>
          <p:cNvSpPr txBox="1">
            <a:spLocks/>
          </p:cNvSpPr>
          <p:nvPr/>
        </p:nvSpPr>
        <p:spPr>
          <a:xfrm>
            <a:off x="7563261" y="2108102"/>
            <a:ext cx="2543988" cy="63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all" spc="0" normalizeH="0" baseline="0" noProof="0" dirty="0">
                <a:ln>
                  <a:noFill/>
                </a:ln>
                <a:solidFill>
                  <a:srgbClr val="3C9BD5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Metrics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A647114-64EF-4F2C-A69C-88C9DCBDED01}"/>
              </a:ext>
            </a:extLst>
          </p:cNvPr>
          <p:cNvSpPr/>
          <p:nvPr/>
        </p:nvSpPr>
        <p:spPr>
          <a:xfrm>
            <a:off x="878711" y="-6090"/>
            <a:ext cx="3628942" cy="256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5CE3FB-1A20-4EBF-BDB5-426EA6C8F746}"/>
              </a:ext>
            </a:extLst>
          </p:cNvPr>
          <p:cNvSpPr/>
          <p:nvPr/>
        </p:nvSpPr>
        <p:spPr>
          <a:xfrm>
            <a:off x="9403437" y="5715905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≈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C88EF4-0FB7-44D5-885A-5AAAA8FE1E6F}"/>
              </a:ext>
            </a:extLst>
          </p:cNvPr>
          <p:cNvSpPr/>
          <p:nvPr/>
        </p:nvSpPr>
        <p:spPr>
          <a:xfrm>
            <a:off x="6054352" y="5726735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&lt;&lt;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B2A4D5-5893-4758-A76E-C1B71A162E12}"/>
              </a:ext>
            </a:extLst>
          </p:cNvPr>
          <p:cNvSpPr/>
          <p:nvPr/>
        </p:nvSpPr>
        <p:spPr>
          <a:xfrm>
            <a:off x="2288004" y="5711558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&lt;&lt;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D5A37D-76A4-4A5A-B989-F7B7229514FD}"/>
              </a:ext>
            </a:extLst>
          </p:cNvPr>
          <p:cNvSpPr/>
          <p:nvPr/>
        </p:nvSpPr>
        <p:spPr>
          <a:xfrm>
            <a:off x="2365498" y="5236902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&lt;</a:t>
            </a:r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38C0DE-C3F1-406E-9C8F-61B1B35F6150}"/>
              </a:ext>
            </a:extLst>
          </p:cNvPr>
          <p:cNvSpPr/>
          <p:nvPr/>
        </p:nvSpPr>
        <p:spPr>
          <a:xfrm>
            <a:off x="6126213" y="5236902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≈</a:t>
            </a:r>
            <a:endParaRPr lang="en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382511-6626-47F9-BF6E-A76DA6912AEC}"/>
              </a:ext>
            </a:extLst>
          </p:cNvPr>
          <p:cNvSpPr/>
          <p:nvPr/>
        </p:nvSpPr>
        <p:spPr>
          <a:xfrm>
            <a:off x="9403437" y="5246234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≈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0292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137" grpId="0"/>
      <p:bldP spid="2" grpId="0"/>
      <p:bldP spid="3" grpId="0"/>
      <p:bldP spid="4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9E12E1B5-8C91-4A00-9556-85E9663A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45" y="259650"/>
            <a:ext cx="10515600" cy="633600"/>
          </a:xfrm>
        </p:spPr>
        <p:txBody>
          <a:bodyPr anchor="ctr">
            <a:norm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SIMILARITY BETWEEN SAMPLES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9BE4D951-054D-462D-A01A-772E9FC8A622}"/>
              </a:ext>
            </a:extLst>
          </p:cNvPr>
          <p:cNvSpPr txBox="1">
            <a:spLocks/>
          </p:cNvSpPr>
          <p:nvPr/>
        </p:nvSpPr>
        <p:spPr>
          <a:xfrm>
            <a:off x="683302" y="772763"/>
            <a:ext cx="10515600" cy="6336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rgbClr val="3C9BD5">
                  <a:lumMod val="50000"/>
                </a:srgbClr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  <p:sp>
        <p:nvSpPr>
          <p:cNvPr id="65" name="Text Box 17">
            <a:extLst>
              <a:ext uri="{FF2B5EF4-FFF2-40B4-BE49-F238E27FC236}">
                <a16:creationId xmlns:a16="http://schemas.microsoft.com/office/drawing/2014/main" id="{C4B9742D-A573-4F37-B5B3-293B4A644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6829" y="3273350"/>
            <a:ext cx="10836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Features</a:t>
            </a:r>
          </a:p>
        </p:txBody>
      </p:sp>
      <p:sp>
        <p:nvSpPr>
          <p:cNvPr id="66" name="Text Box 18">
            <a:extLst>
              <a:ext uri="{FF2B5EF4-FFF2-40B4-BE49-F238E27FC236}">
                <a16:creationId xmlns:a16="http://schemas.microsoft.com/office/drawing/2014/main" id="{8DFF07F1-6F2C-46CA-ACEE-FD7A6CB73AF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634280" y="2061047"/>
            <a:ext cx="1075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Samples</a:t>
            </a:r>
            <a:endParaRPr kumimoji="1" lang="en-US" alt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Line 25">
            <a:extLst>
              <a:ext uri="{FF2B5EF4-FFF2-40B4-BE49-F238E27FC236}">
                <a16:creationId xmlns:a16="http://schemas.microsoft.com/office/drawing/2014/main" id="{52CAA393-36D4-49D3-8875-3FEA0C5D5D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895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8" name="Line 26">
            <a:extLst>
              <a:ext uri="{FF2B5EF4-FFF2-40B4-BE49-F238E27FC236}">
                <a16:creationId xmlns:a16="http://schemas.microsoft.com/office/drawing/2014/main" id="{C0A45122-D5C4-4108-A508-FAA9B92698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086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9" name="Line 27">
            <a:extLst>
              <a:ext uri="{FF2B5EF4-FFF2-40B4-BE49-F238E27FC236}">
                <a16:creationId xmlns:a16="http://schemas.microsoft.com/office/drawing/2014/main" id="{DB9ECB1B-8EBE-437A-A8EF-05F6D05A81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77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0" name="Line 28">
            <a:extLst>
              <a:ext uri="{FF2B5EF4-FFF2-40B4-BE49-F238E27FC236}">
                <a16:creationId xmlns:a16="http://schemas.microsoft.com/office/drawing/2014/main" id="{99AA94AE-6301-4862-B464-0DEEDACA97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468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1" name="Line 29">
            <a:extLst>
              <a:ext uri="{FF2B5EF4-FFF2-40B4-BE49-F238E27FC236}">
                <a16:creationId xmlns:a16="http://schemas.microsoft.com/office/drawing/2014/main" id="{B197526A-7FB6-4956-9604-BFDE4E4162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659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2" name="Line 30">
            <a:extLst>
              <a:ext uri="{FF2B5EF4-FFF2-40B4-BE49-F238E27FC236}">
                <a16:creationId xmlns:a16="http://schemas.microsoft.com/office/drawing/2014/main" id="{D0D2331B-E3C7-4ED9-AC99-0D517E7C55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85012" y="1451765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3" name="Line 31">
            <a:extLst>
              <a:ext uri="{FF2B5EF4-FFF2-40B4-BE49-F238E27FC236}">
                <a16:creationId xmlns:a16="http://schemas.microsoft.com/office/drawing/2014/main" id="{46857D4D-25D6-4075-A309-958471F6EE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041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4" name="Line 32">
            <a:extLst>
              <a:ext uri="{FF2B5EF4-FFF2-40B4-BE49-F238E27FC236}">
                <a16:creationId xmlns:a16="http://schemas.microsoft.com/office/drawing/2014/main" id="{0660EE65-44E7-403C-B171-2AE63E3D3E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232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Line 33">
            <a:extLst>
              <a:ext uri="{FF2B5EF4-FFF2-40B4-BE49-F238E27FC236}">
                <a16:creationId xmlns:a16="http://schemas.microsoft.com/office/drawing/2014/main" id="{9CCE78AD-74C8-46B5-BCA3-5F96E4276E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23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Line 34">
            <a:extLst>
              <a:ext uri="{FF2B5EF4-FFF2-40B4-BE49-F238E27FC236}">
                <a16:creationId xmlns:a16="http://schemas.microsoft.com/office/drawing/2014/main" id="{CE3507FC-4173-43E9-8273-EC24D98D3E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1412" y="14755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1" name="Text Box 3">
            <a:extLst>
              <a:ext uri="{FF2B5EF4-FFF2-40B4-BE49-F238E27FC236}">
                <a16:creationId xmlns:a16="http://schemas.microsoft.com/office/drawing/2014/main" id="{4C27284F-02E2-4B87-A345-2EF3666AE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7746" y="3898679"/>
            <a:ext cx="2337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Hamming distance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711512A3-9749-4FDF-B5F5-EDED58ED69F1}"/>
              </a:ext>
            </a:extLst>
          </p:cNvPr>
          <p:cNvSpPr/>
          <p:nvPr/>
        </p:nvSpPr>
        <p:spPr>
          <a:xfrm>
            <a:off x="1425987" y="1450562"/>
            <a:ext cx="4255689" cy="173112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A647114-64EF-4F2C-A69C-88C9DCBDED01}"/>
              </a:ext>
            </a:extLst>
          </p:cNvPr>
          <p:cNvSpPr/>
          <p:nvPr/>
        </p:nvSpPr>
        <p:spPr>
          <a:xfrm>
            <a:off x="878711" y="-6090"/>
            <a:ext cx="3628942" cy="256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326946-8CDB-4173-812B-5E0A0045EC70}"/>
              </a:ext>
            </a:extLst>
          </p:cNvPr>
          <p:cNvGrpSpPr/>
          <p:nvPr/>
        </p:nvGrpSpPr>
        <p:grpSpPr>
          <a:xfrm>
            <a:off x="1687925" y="1810540"/>
            <a:ext cx="3382096" cy="1152365"/>
            <a:chOff x="1687925" y="1810540"/>
            <a:chExt cx="3382096" cy="1152365"/>
          </a:xfrm>
        </p:grpSpPr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4D23D059-F3AD-4C8A-B701-8F7663AA7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7925" y="1810540"/>
              <a:ext cx="1677988" cy="1152365"/>
            </a:xfrm>
            <a:prstGeom prst="bentConnector3">
              <a:avLst/>
            </a:prstGeom>
            <a:ln w="57150">
              <a:solidFill>
                <a:srgbClr val="FFC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538CD531-B7E5-4D68-89AA-F0132D8CF0D5}"/>
                </a:ext>
              </a:extLst>
            </p:cNvPr>
            <p:cNvCxnSpPr>
              <a:cxnSpLocks/>
            </p:cNvCxnSpPr>
            <p:nvPr/>
          </p:nvCxnSpPr>
          <p:spPr>
            <a:xfrm>
              <a:off x="3365912" y="1810540"/>
              <a:ext cx="1704109" cy="1115706"/>
            </a:xfrm>
            <a:prstGeom prst="bentConnector3">
              <a:avLst/>
            </a:prstGeom>
            <a:ln w="57150">
              <a:solidFill>
                <a:srgbClr val="FFC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1D2FA0-07E0-40E6-BCBD-63564FCF62D6}"/>
              </a:ext>
            </a:extLst>
          </p:cNvPr>
          <p:cNvGrpSpPr/>
          <p:nvPr/>
        </p:nvGrpSpPr>
        <p:grpSpPr>
          <a:xfrm>
            <a:off x="1687925" y="1724322"/>
            <a:ext cx="3354387" cy="1211570"/>
            <a:chOff x="1687925" y="1724322"/>
            <a:chExt cx="3354387" cy="121157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613DE78-775E-4B51-8565-A24BD47749BD}"/>
                </a:ext>
              </a:extLst>
            </p:cNvPr>
            <p:cNvCxnSpPr/>
            <p:nvPr/>
          </p:nvCxnSpPr>
          <p:spPr>
            <a:xfrm>
              <a:off x="2094332" y="1754192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7567A5-6ED6-4C5F-AD16-72D56343CC6B}"/>
                </a:ext>
              </a:extLst>
            </p:cNvPr>
            <p:cNvCxnSpPr>
              <a:cxnSpLocks/>
            </p:cNvCxnSpPr>
            <p:nvPr/>
          </p:nvCxnSpPr>
          <p:spPr>
            <a:xfrm>
              <a:off x="2108612" y="1758841"/>
              <a:ext cx="5004" cy="1177051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FC612F3-052B-4613-BC73-ACB7842366CC}"/>
                </a:ext>
              </a:extLst>
            </p:cNvPr>
            <p:cNvCxnSpPr/>
            <p:nvPr/>
          </p:nvCxnSpPr>
          <p:spPr>
            <a:xfrm>
              <a:off x="1687925" y="2908481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F8102EE-4967-426F-B700-F47F14C452E8}"/>
                </a:ext>
              </a:extLst>
            </p:cNvPr>
            <p:cNvCxnSpPr/>
            <p:nvPr/>
          </p:nvCxnSpPr>
          <p:spPr>
            <a:xfrm>
              <a:off x="2514812" y="1754192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70309E6-4AEF-4C3D-9F07-7911F59054DD}"/>
                </a:ext>
              </a:extLst>
            </p:cNvPr>
            <p:cNvCxnSpPr>
              <a:cxnSpLocks/>
            </p:cNvCxnSpPr>
            <p:nvPr/>
          </p:nvCxnSpPr>
          <p:spPr>
            <a:xfrm>
              <a:off x="2943188" y="1754026"/>
              <a:ext cx="5004" cy="1177051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3864136-F69A-49EA-8A20-92507CA64087}"/>
                </a:ext>
              </a:extLst>
            </p:cNvPr>
            <p:cNvCxnSpPr/>
            <p:nvPr/>
          </p:nvCxnSpPr>
          <p:spPr>
            <a:xfrm>
              <a:off x="2933912" y="2870381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45F4336-734F-4175-89E5-13C35BACFB1F}"/>
                </a:ext>
              </a:extLst>
            </p:cNvPr>
            <p:cNvCxnSpPr>
              <a:cxnSpLocks/>
            </p:cNvCxnSpPr>
            <p:nvPr/>
          </p:nvCxnSpPr>
          <p:spPr>
            <a:xfrm>
              <a:off x="3355904" y="1744926"/>
              <a:ext cx="0" cy="115200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5CF4700-3FDB-443D-A20C-1A839D1B8031}"/>
                </a:ext>
              </a:extLst>
            </p:cNvPr>
            <p:cNvCxnSpPr/>
            <p:nvPr/>
          </p:nvCxnSpPr>
          <p:spPr>
            <a:xfrm>
              <a:off x="3332389" y="1755613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9442AF2-4453-4868-818E-0B8734F2DFB2}"/>
                </a:ext>
              </a:extLst>
            </p:cNvPr>
            <p:cNvCxnSpPr>
              <a:cxnSpLocks/>
            </p:cNvCxnSpPr>
            <p:nvPr/>
          </p:nvCxnSpPr>
          <p:spPr>
            <a:xfrm>
              <a:off x="3778886" y="1724322"/>
              <a:ext cx="5004" cy="1177051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757A36C-D7DD-445F-9DB1-17D1C1D4340A}"/>
                </a:ext>
              </a:extLst>
            </p:cNvPr>
            <p:cNvCxnSpPr/>
            <p:nvPr/>
          </p:nvCxnSpPr>
          <p:spPr>
            <a:xfrm>
              <a:off x="3764389" y="2870381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7894CEF-C70A-41E9-AF48-6EB9913341A0}"/>
                </a:ext>
              </a:extLst>
            </p:cNvPr>
            <p:cNvCxnSpPr>
              <a:cxnSpLocks/>
            </p:cNvCxnSpPr>
            <p:nvPr/>
          </p:nvCxnSpPr>
          <p:spPr>
            <a:xfrm>
              <a:off x="4618207" y="1725251"/>
              <a:ext cx="5004" cy="1177051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8927AF0-9368-4E38-A562-BBA330280FFE}"/>
                </a:ext>
              </a:extLst>
            </p:cNvPr>
            <p:cNvCxnSpPr/>
            <p:nvPr/>
          </p:nvCxnSpPr>
          <p:spPr>
            <a:xfrm>
              <a:off x="4186207" y="2870381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C6366CE2-0176-42DB-8C87-0BA7E7DCB0EE}"/>
                </a:ext>
              </a:extLst>
            </p:cNvPr>
            <p:cNvCxnSpPr/>
            <p:nvPr/>
          </p:nvCxnSpPr>
          <p:spPr>
            <a:xfrm>
              <a:off x="4610312" y="1754026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64CEA87-0303-4F55-BFAA-813F90BEA31D}"/>
              </a:ext>
            </a:extLst>
          </p:cNvPr>
          <p:cNvGrpSpPr/>
          <p:nvPr/>
        </p:nvGrpSpPr>
        <p:grpSpPr>
          <a:xfrm>
            <a:off x="1687924" y="1822967"/>
            <a:ext cx="3354387" cy="1210641"/>
            <a:chOff x="1687925" y="1725251"/>
            <a:chExt cx="3354387" cy="1210641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45A8190-229A-417F-87C3-15D39587E67C}"/>
                </a:ext>
              </a:extLst>
            </p:cNvPr>
            <p:cNvCxnSpPr/>
            <p:nvPr/>
          </p:nvCxnSpPr>
          <p:spPr>
            <a:xfrm>
              <a:off x="2094332" y="1754192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87D2762-673A-4419-98A0-B75DFCC98026}"/>
                </a:ext>
              </a:extLst>
            </p:cNvPr>
            <p:cNvCxnSpPr>
              <a:cxnSpLocks/>
            </p:cNvCxnSpPr>
            <p:nvPr/>
          </p:nvCxnSpPr>
          <p:spPr>
            <a:xfrm>
              <a:off x="2108612" y="1758841"/>
              <a:ext cx="5004" cy="117705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A8D16E6-39A3-4421-BB1B-D6FD1B82C01F}"/>
                </a:ext>
              </a:extLst>
            </p:cNvPr>
            <p:cNvCxnSpPr/>
            <p:nvPr/>
          </p:nvCxnSpPr>
          <p:spPr>
            <a:xfrm>
              <a:off x="1687925" y="2908481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6F09116-F045-4649-B36A-A35BDC43EE84}"/>
                </a:ext>
              </a:extLst>
            </p:cNvPr>
            <p:cNvCxnSpPr/>
            <p:nvPr/>
          </p:nvCxnSpPr>
          <p:spPr>
            <a:xfrm>
              <a:off x="2514812" y="1754192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4D4478F-97A1-45D8-8C56-169CA00890F5}"/>
                </a:ext>
              </a:extLst>
            </p:cNvPr>
            <p:cNvCxnSpPr>
              <a:cxnSpLocks/>
            </p:cNvCxnSpPr>
            <p:nvPr/>
          </p:nvCxnSpPr>
          <p:spPr>
            <a:xfrm>
              <a:off x="2943188" y="1732258"/>
              <a:ext cx="5004" cy="117705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BB4E7A1-1F47-490A-9884-194D02833587}"/>
                </a:ext>
              </a:extLst>
            </p:cNvPr>
            <p:cNvCxnSpPr/>
            <p:nvPr/>
          </p:nvCxnSpPr>
          <p:spPr>
            <a:xfrm>
              <a:off x="2933912" y="2878550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3A7EA5F-796D-4191-A3F4-6D7713B33E3C}"/>
                </a:ext>
              </a:extLst>
            </p:cNvPr>
            <p:cNvCxnSpPr/>
            <p:nvPr/>
          </p:nvCxnSpPr>
          <p:spPr>
            <a:xfrm>
              <a:off x="3346886" y="2876688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C261617-058E-421C-841E-AEC3DD90A292}"/>
                </a:ext>
              </a:extLst>
            </p:cNvPr>
            <p:cNvCxnSpPr/>
            <p:nvPr/>
          </p:nvCxnSpPr>
          <p:spPr>
            <a:xfrm>
              <a:off x="3764389" y="2870381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A6AA775-9329-4698-A38A-468CF49EDEBC}"/>
                </a:ext>
              </a:extLst>
            </p:cNvPr>
            <p:cNvCxnSpPr>
              <a:cxnSpLocks/>
            </p:cNvCxnSpPr>
            <p:nvPr/>
          </p:nvCxnSpPr>
          <p:spPr>
            <a:xfrm>
              <a:off x="4618207" y="1725251"/>
              <a:ext cx="5004" cy="117705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B6A0772-38F9-4B3F-AB1F-C54B63DD8C8B}"/>
                </a:ext>
              </a:extLst>
            </p:cNvPr>
            <p:cNvCxnSpPr/>
            <p:nvPr/>
          </p:nvCxnSpPr>
          <p:spPr>
            <a:xfrm>
              <a:off x="4186207" y="2870381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B2964D6-3DF7-436A-9102-5546B6D8D3D4}"/>
                </a:ext>
              </a:extLst>
            </p:cNvPr>
            <p:cNvCxnSpPr/>
            <p:nvPr/>
          </p:nvCxnSpPr>
          <p:spPr>
            <a:xfrm>
              <a:off x="4610312" y="1754026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6" name="Text Box 18">
            <a:extLst>
              <a:ext uri="{FF2B5EF4-FFF2-40B4-BE49-F238E27FC236}">
                <a16:creationId xmlns:a16="http://schemas.microsoft.com/office/drawing/2014/main" id="{5667BC35-A833-48B5-B15C-778CE8383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108" y="2708426"/>
            <a:ext cx="3161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0</a:t>
            </a:r>
            <a:endParaRPr kumimoji="1" lang="en-US" alt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" name="Text Box 18">
            <a:extLst>
              <a:ext uri="{FF2B5EF4-FFF2-40B4-BE49-F238E27FC236}">
                <a16:creationId xmlns:a16="http://schemas.microsoft.com/office/drawing/2014/main" id="{573F6F84-A3FA-4A27-B25C-385BA42C8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5826" y="1591485"/>
            <a:ext cx="2760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71" name="Group 79">
            <a:extLst>
              <a:ext uri="{FF2B5EF4-FFF2-40B4-BE49-F238E27FC236}">
                <a16:creationId xmlns:a16="http://schemas.microsoft.com/office/drawing/2014/main" id="{BF4357B9-DB9C-4F7B-886B-65112A0701F2}"/>
              </a:ext>
            </a:extLst>
          </p:cNvPr>
          <p:cNvGrpSpPr>
            <a:grpSpLocks/>
          </p:cNvGrpSpPr>
          <p:nvPr/>
        </p:nvGrpSpPr>
        <p:grpSpPr bwMode="auto">
          <a:xfrm>
            <a:off x="1288020" y="5213991"/>
            <a:ext cx="2646363" cy="400050"/>
            <a:chOff x="3985" y="3692"/>
            <a:chExt cx="1667" cy="252"/>
          </a:xfrm>
        </p:grpSpPr>
        <p:sp>
          <p:nvSpPr>
            <p:cNvPr id="172" name="Text Box 80">
              <a:extLst>
                <a:ext uri="{FF2B5EF4-FFF2-40B4-BE49-F238E27FC236}">
                  <a16:creationId xmlns:a16="http://schemas.microsoft.com/office/drawing/2014/main" id="{05ADEDFA-9433-46A2-B355-3760C69C30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5" y="3692"/>
              <a:ext cx="166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3050" algn="l"/>
                </a:tabLst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ＭＳ Ｐゴシック" panose="020B0600070205080204" pitchFamily="34" charset="-128"/>
                  <a:cs typeface="+mn-cs"/>
                </a:rPr>
                <a:t>d(  ,  ) 	d(  ,  )</a:t>
              </a:r>
            </a:p>
          </p:txBody>
        </p:sp>
        <p:sp>
          <p:nvSpPr>
            <p:cNvPr id="173" name="Oval 81">
              <a:extLst>
                <a:ext uri="{FF2B5EF4-FFF2-40B4-BE49-F238E27FC236}">
                  <a16:creationId xmlns:a16="http://schemas.microsoft.com/office/drawing/2014/main" id="{BA91A4D0-A9AF-48F1-99D1-18FBD20F0F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25" y="3762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4" name="Oval 82">
              <a:extLst>
                <a:ext uri="{FF2B5EF4-FFF2-40B4-BE49-F238E27FC236}">
                  <a16:creationId xmlns:a16="http://schemas.microsoft.com/office/drawing/2014/main" id="{2E576352-98D7-4CC9-AD45-885963F108B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3" y="3764"/>
              <a:ext cx="132" cy="1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Oval 83">
              <a:extLst>
                <a:ext uri="{FF2B5EF4-FFF2-40B4-BE49-F238E27FC236}">
                  <a16:creationId xmlns:a16="http://schemas.microsoft.com/office/drawing/2014/main" id="{FC3C264A-8AEC-4CEC-A847-3CFDA9865E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93" y="3762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Oval 84">
              <a:extLst>
                <a:ext uri="{FF2B5EF4-FFF2-40B4-BE49-F238E27FC236}">
                  <a16:creationId xmlns:a16="http://schemas.microsoft.com/office/drawing/2014/main" id="{B8DB7769-7780-47FE-B174-0E539C1D4A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83" y="3764"/>
              <a:ext cx="132" cy="13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89" name="Group 85">
            <a:extLst>
              <a:ext uri="{FF2B5EF4-FFF2-40B4-BE49-F238E27FC236}">
                <a16:creationId xmlns:a16="http://schemas.microsoft.com/office/drawing/2014/main" id="{CD655651-C3FE-4137-8646-FD770A66592B}"/>
              </a:ext>
            </a:extLst>
          </p:cNvPr>
          <p:cNvGrpSpPr>
            <a:grpSpLocks/>
          </p:cNvGrpSpPr>
          <p:nvPr/>
        </p:nvGrpSpPr>
        <p:grpSpPr bwMode="auto">
          <a:xfrm>
            <a:off x="1288019" y="5688362"/>
            <a:ext cx="2622550" cy="396875"/>
            <a:chOff x="3985" y="3950"/>
            <a:chExt cx="1652" cy="250"/>
          </a:xfrm>
        </p:grpSpPr>
        <p:sp>
          <p:nvSpPr>
            <p:cNvPr id="197" name="Text Box 86">
              <a:extLst>
                <a:ext uri="{FF2B5EF4-FFF2-40B4-BE49-F238E27FC236}">
                  <a16:creationId xmlns:a16="http://schemas.microsoft.com/office/drawing/2014/main" id="{F6CEC60C-F183-487B-AA20-01F1902D71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5" y="3950"/>
              <a:ext cx="165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3050" algn="l"/>
                </a:tabLst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ＭＳ Ｐゴシック" panose="020B0600070205080204" pitchFamily="34" charset="-128"/>
                  <a:cs typeface="+mn-cs"/>
                </a:rPr>
                <a:t>d(  ,  ) 	d(  ,  )</a:t>
              </a:r>
            </a:p>
          </p:txBody>
        </p:sp>
        <p:sp>
          <p:nvSpPr>
            <p:cNvPr id="198" name="Oval 87">
              <a:extLst>
                <a:ext uri="{FF2B5EF4-FFF2-40B4-BE49-F238E27FC236}">
                  <a16:creationId xmlns:a16="http://schemas.microsoft.com/office/drawing/2014/main" id="{C42A0799-BE95-47EC-9C70-8CB2849E91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21" y="4026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9" name="Oval 88">
              <a:extLst>
                <a:ext uri="{FF2B5EF4-FFF2-40B4-BE49-F238E27FC236}">
                  <a16:creationId xmlns:a16="http://schemas.microsoft.com/office/drawing/2014/main" id="{C44949E4-6D9C-49F9-95C1-D6678690A7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5" y="4028"/>
              <a:ext cx="132" cy="1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0" name="Oval 89">
              <a:extLst>
                <a:ext uri="{FF2B5EF4-FFF2-40B4-BE49-F238E27FC236}">
                  <a16:creationId xmlns:a16="http://schemas.microsoft.com/office/drawing/2014/main" id="{34866175-FE49-48CA-B695-14B7A3865D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95" y="4026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1" name="Oval 90">
              <a:extLst>
                <a:ext uri="{FF2B5EF4-FFF2-40B4-BE49-F238E27FC236}">
                  <a16:creationId xmlns:a16="http://schemas.microsoft.com/office/drawing/2014/main" id="{16D0CE0A-CCAC-48D9-8341-97DA96FA62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85" y="4028"/>
              <a:ext cx="132" cy="1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2A85EB-BC90-4D7C-9F46-76CCEB894C36}"/>
              </a:ext>
            </a:extLst>
          </p:cNvPr>
          <p:cNvCxnSpPr/>
          <p:nvPr/>
        </p:nvCxnSpPr>
        <p:spPr>
          <a:xfrm flipV="1">
            <a:off x="1689512" y="3062183"/>
            <a:ext cx="3352799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5F3E016-4CF8-45F4-828E-85C0C7C54C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5987" y="4134944"/>
            <a:ext cx="2453103" cy="736983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922AE41F-CC05-46C2-85A7-C5371CCC5C0C}"/>
              </a:ext>
            </a:extLst>
          </p:cNvPr>
          <p:cNvGrpSpPr/>
          <p:nvPr/>
        </p:nvGrpSpPr>
        <p:grpSpPr>
          <a:xfrm>
            <a:off x="6170161" y="1009110"/>
            <a:ext cx="5434939" cy="2899557"/>
            <a:chOff x="23603138" y="11661665"/>
            <a:chExt cx="6829526" cy="3581171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C6EA5DD9-9FFD-4F66-883A-D50117BFE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02"/>
            <a:stretch/>
          </p:blipFill>
          <p:spPr>
            <a:xfrm>
              <a:off x="24393814" y="12496507"/>
              <a:ext cx="6038850" cy="2572404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A8469B6-103B-436C-8B26-C200DE791F87}"/>
                </a:ext>
              </a:extLst>
            </p:cNvPr>
            <p:cNvSpPr/>
            <p:nvPr/>
          </p:nvSpPr>
          <p:spPr>
            <a:xfrm rot="16200000">
              <a:off x="22351927" y="13527523"/>
              <a:ext cx="2966524" cy="4641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333333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Samples</a:t>
              </a:r>
              <a:endParaRPr lang="en-NL" sz="1800" dirty="0">
                <a:solidFill>
                  <a:srgbClr val="333333"/>
                </a:solidFill>
                <a:latin typeface="+mj-lt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26B011E-F4EF-4516-B9B9-3829C76A8803}"/>
                </a:ext>
              </a:extLst>
            </p:cNvPr>
            <p:cNvSpPr/>
            <p:nvPr/>
          </p:nvSpPr>
          <p:spPr>
            <a:xfrm>
              <a:off x="27022613" y="11661665"/>
              <a:ext cx="2966524" cy="456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333333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Features</a:t>
              </a:r>
              <a:endParaRPr lang="en-NL" sz="1800" dirty="0">
                <a:solidFill>
                  <a:srgbClr val="333333"/>
                </a:solidFill>
                <a:latin typeface="+mj-lt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A79EB04-770B-4067-8DD7-E6E8D68D6203}"/>
                </a:ext>
              </a:extLst>
            </p:cNvPr>
            <p:cNvSpPr/>
            <p:nvPr/>
          </p:nvSpPr>
          <p:spPr>
            <a:xfrm>
              <a:off x="25363358" y="12003492"/>
              <a:ext cx="4797854" cy="456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333333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1,      2,      3,      …,                         </a:t>
              </a:r>
              <a:r>
                <a:rPr lang="en-US" dirty="0">
                  <a:solidFill>
                    <a:srgbClr val="333333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80</a:t>
              </a:r>
              <a:endParaRPr lang="en-NL" sz="1800" dirty="0">
                <a:solidFill>
                  <a:srgbClr val="333333"/>
                </a:solidFill>
                <a:latin typeface="+mj-lt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3F612C-AC04-4825-A876-83D965410CEB}"/>
              </a:ext>
            </a:extLst>
          </p:cNvPr>
          <p:cNvGraphicFramePr>
            <a:graphicFrameLocks noGrp="1"/>
          </p:cNvGraphicFramePr>
          <p:nvPr/>
        </p:nvGraphicFramePr>
        <p:xfrm>
          <a:off x="8228164" y="4583436"/>
          <a:ext cx="20766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167">
                  <a:extLst>
                    <a:ext uri="{9D8B030D-6E8A-4147-A177-3AD203B41FA5}">
                      <a16:colId xmlns:a16="http://schemas.microsoft.com/office/drawing/2014/main" val="3368539534"/>
                    </a:ext>
                  </a:extLst>
                </a:gridCol>
                <a:gridCol w="519167">
                  <a:extLst>
                    <a:ext uri="{9D8B030D-6E8A-4147-A177-3AD203B41FA5}">
                      <a16:colId xmlns:a16="http://schemas.microsoft.com/office/drawing/2014/main" val="1548986909"/>
                    </a:ext>
                  </a:extLst>
                </a:gridCol>
                <a:gridCol w="519167">
                  <a:extLst>
                    <a:ext uri="{9D8B030D-6E8A-4147-A177-3AD203B41FA5}">
                      <a16:colId xmlns:a16="http://schemas.microsoft.com/office/drawing/2014/main" val="3703192533"/>
                    </a:ext>
                  </a:extLst>
                </a:gridCol>
                <a:gridCol w="519167">
                  <a:extLst>
                    <a:ext uri="{9D8B030D-6E8A-4147-A177-3AD203B41FA5}">
                      <a16:colId xmlns:a16="http://schemas.microsoft.com/office/drawing/2014/main" val="170275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069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59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41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353811"/>
                  </a:ext>
                </a:extLst>
              </a:tr>
            </a:tbl>
          </a:graphicData>
        </a:graphic>
      </p:graphicFrame>
      <p:pic>
        <p:nvPicPr>
          <p:cNvPr id="97" name="Graphic 17" descr="User">
            <a:extLst>
              <a:ext uri="{FF2B5EF4-FFF2-40B4-BE49-F238E27FC236}">
                <a16:creationId xmlns:a16="http://schemas.microsoft.com/office/drawing/2014/main" id="{1B1633AE-D7BC-44DB-8336-0CA5A35C3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8070" y="4503435"/>
            <a:ext cx="459322" cy="471669"/>
          </a:xfrm>
          <a:prstGeom prst="rect">
            <a:avLst/>
          </a:prstGeom>
        </p:spPr>
      </p:pic>
      <p:pic>
        <p:nvPicPr>
          <p:cNvPr id="98" name="Graphic 17" descr="User">
            <a:extLst>
              <a:ext uri="{FF2B5EF4-FFF2-40B4-BE49-F238E27FC236}">
                <a16:creationId xmlns:a16="http://schemas.microsoft.com/office/drawing/2014/main" id="{9AB71ACC-0FF7-492A-B430-B304485717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8164" y="4098734"/>
            <a:ext cx="459322" cy="471669"/>
          </a:xfrm>
          <a:prstGeom prst="rect">
            <a:avLst/>
          </a:prstGeom>
        </p:spPr>
      </p:pic>
      <p:pic>
        <p:nvPicPr>
          <p:cNvPr id="99" name="Graphic 17" descr="User">
            <a:extLst>
              <a:ext uri="{FF2B5EF4-FFF2-40B4-BE49-F238E27FC236}">
                <a16:creationId xmlns:a16="http://schemas.microsoft.com/office/drawing/2014/main" id="{4BB86DF6-AECF-4FF3-A326-C15E77692D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5985" y="4886509"/>
            <a:ext cx="459322" cy="471669"/>
          </a:xfrm>
          <a:prstGeom prst="rect">
            <a:avLst/>
          </a:prstGeom>
        </p:spPr>
      </p:pic>
      <p:pic>
        <p:nvPicPr>
          <p:cNvPr id="100" name="Graphic 17" descr="User">
            <a:extLst>
              <a:ext uri="{FF2B5EF4-FFF2-40B4-BE49-F238E27FC236}">
                <a16:creationId xmlns:a16="http://schemas.microsoft.com/office/drawing/2014/main" id="{28959D8F-FAD1-4136-BA5B-CC2BFA832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7176" y="4062954"/>
            <a:ext cx="459322" cy="471669"/>
          </a:xfrm>
          <a:prstGeom prst="rect">
            <a:avLst/>
          </a:prstGeom>
        </p:spPr>
      </p:pic>
      <p:pic>
        <p:nvPicPr>
          <p:cNvPr id="101" name="Graphic 17" descr="User">
            <a:extLst>
              <a:ext uri="{FF2B5EF4-FFF2-40B4-BE49-F238E27FC236}">
                <a16:creationId xmlns:a16="http://schemas.microsoft.com/office/drawing/2014/main" id="{8462D092-7965-4C8C-AE52-EA2B3DB88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8070" y="5271439"/>
            <a:ext cx="459322" cy="471669"/>
          </a:xfrm>
          <a:prstGeom prst="rect">
            <a:avLst/>
          </a:prstGeom>
        </p:spPr>
      </p:pic>
      <p:pic>
        <p:nvPicPr>
          <p:cNvPr id="102" name="Graphic 17" descr="User">
            <a:extLst>
              <a:ext uri="{FF2B5EF4-FFF2-40B4-BE49-F238E27FC236}">
                <a16:creationId xmlns:a16="http://schemas.microsoft.com/office/drawing/2014/main" id="{06697336-DB01-4E44-B597-C6A6C1D168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85395" y="4061072"/>
            <a:ext cx="459322" cy="471669"/>
          </a:xfrm>
          <a:prstGeom prst="rect">
            <a:avLst/>
          </a:prstGeom>
        </p:spPr>
      </p:pic>
      <p:pic>
        <p:nvPicPr>
          <p:cNvPr id="103" name="Graphic 17" descr="User">
            <a:extLst>
              <a:ext uri="{FF2B5EF4-FFF2-40B4-BE49-F238E27FC236}">
                <a16:creationId xmlns:a16="http://schemas.microsoft.com/office/drawing/2014/main" id="{6394D8D1-9605-4763-B698-48E521FBA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02399" y="4061072"/>
            <a:ext cx="459322" cy="471669"/>
          </a:xfrm>
          <a:prstGeom prst="rect">
            <a:avLst/>
          </a:prstGeom>
        </p:spPr>
      </p:pic>
      <p:pic>
        <p:nvPicPr>
          <p:cNvPr id="104" name="Graphic 17" descr="User">
            <a:extLst>
              <a:ext uri="{FF2B5EF4-FFF2-40B4-BE49-F238E27FC236}">
                <a16:creationId xmlns:a16="http://schemas.microsoft.com/office/drawing/2014/main" id="{044CA8CD-A352-4B8A-8719-C406B833BA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8070" y="5711392"/>
            <a:ext cx="459322" cy="4716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7E77DA-267D-48A0-802A-6406C154A346}"/>
              </a:ext>
            </a:extLst>
          </p:cNvPr>
          <p:cNvSpPr/>
          <p:nvPr/>
        </p:nvSpPr>
        <p:spPr>
          <a:xfrm>
            <a:off x="2306585" y="5245225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&lt;&lt;</a:t>
            </a:r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B8CC56-18AC-4372-BC6C-531F159C4235}"/>
              </a:ext>
            </a:extLst>
          </p:cNvPr>
          <p:cNvSpPr/>
          <p:nvPr/>
        </p:nvSpPr>
        <p:spPr>
          <a:xfrm>
            <a:off x="2351211" y="5715905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&lt;</a:t>
            </a:r>
            <a:endParaRPr lang="en-NL" dirty="0"/>
          </a:p>
        </p:txBody>
      </p:sp>
      <p:sp>
        <p:nvSpPr>
          <p:cNvPr id="82" name="Text Box 3">
            <a:extLst>
              <a:ext uri="{FF2B5EF4-FFF2-40B4-BE49-F238E27FC236}">
                <a16:creationId xmlns:a16="http://schemas.microsoft.com/office/drawing/2014/main" id="{5F8C852B-86F1-4337-B923-AD7A80994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4747" y="6319891"/>
            <a:ext cx="36780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Dissimilarity matrix (</a:t>
            </a:r>
            <a:r>
              <a:rPr kumimoji="1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dismat</a:t>
            </a:r>
            <a:r>
              <a:rPr lang="en-US" altLang="en-US" sz="2000" dirty="0">
                <a:solidFill>
                  <a:prstClr val="black"/>
                </a:solidFill>
                <a:latin typeface="Segoe UI Light"/>
              </a:rPr>
              <a:t>)</a:t>
            </a:r>
            <a:endParaRPr kumimoji="1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52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4" grpId="0"/>
      <p:bldP spid="5" grpId="0"/>
      <p:bldP spid="8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9E12E1B5-8C91-4A00-9556-85E9663A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45" y="259650"/>
            <a:ext cx="10515600" cy="633600"/>
          </a:xfrm>
        </p:spPr>
        <p:txBody>
          <a:bodyPr anchor="ctr">
            <a:norm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METRICS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A647114-64EF-4F2C-A69C-88C9DCBDED01}"/>
              </a:ext>
            </a:extLst>
          </p:cNvPr>
          <p:cNvSpPr/>
          <p:nvPr/>
        </p:nvSpPr>
        <p:spPr>
          <a:xfrm>
            <a:off x="878711" y="-6090"/>
            <a:ext cx="3628942" cy="256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C86D0D65-D07F-4E31-BE63-BB0EBEBB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672" y="1515004"/>
            <a:ext cx="4266367" cy="43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for post">
            <a:extLst>
              <a:ext uri="{FF2B5EF4-FFF2-40B4-BE49-F238E27FC236}">
                <a16:creationId xmlns:a16="http://schemas.microsoft.com/office/drawing/2014/main" id="{AF71191F-9773-4CF4-A9A3-EF22F41AE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55" y="1746819"/>
            <a:ext cx="2105309" cy="6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for post">
            <a:extLst>
              <a:ext uri="{FF2B5EF4-FFF2-40B4-BE49-F238E27FC236}">
                <a16:creationId xmlns:a16="http://schemas.microsoft.com/office/drawing/2014/main" id="{49B67CFC-439C-4AE1-9025-BFD98C745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67" y="709405"/>
            <a:ext cx="2312371" cy="4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for post">
            <a:extLst>
              <a:ext uri="{FF2B5EF4-FFF2-40B4-BE49-F238E27FC236}">
                <a16:creationId xmlns:a16="http://schemas.microsoft.com/office/drawing/2014/main" id="{CA3EF2CF-C31D-4324-BC4D-E6C65E93F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226" y="3278876"/>
            <a:ext cx="1662112" cy="55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for post">
            <a:extLst>
              <a:ext uri="{FF2B5EF4-FFF2-40B4-BE49-F238E27FC236}">
                <a16:creationId xmlns:a16="http://schemas.microsoft.com/office/drawing/2014/main" id="{CCB2019A-6F6B-4817-BAE0-26B2D9C5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373" y="3516338"/>
            <a:ext cx="2581772" cy="35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Image for post">
            <a:extLst>
              <a:ext uri="{FF2B5EF4-FFF2-40B4-BE49-F238E27FC236}">
                <a16:creationId xmlns:a16="http://schemas.microsoft.com/office/drawing/2014/main" id="{6425A57A-AA86-4035-B71E-5A659C0CC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373" y="2305445"/>
            <a:ext cx="1947720" cy="66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7EFA809-4537-4863-8174-4E64A47E25ED}"/>
              </a:ext>
            </a:extLst>
          </p:cNvPr>
          <p:cNvSpPr/>
          <p:nvPr/>
        </p:nvSpPr>
        <p:spPr>
          <a:xfrm>
            <a:off x="6355307" y="2729552"/>
            <a:ext cx="2028968" cy="632347"/>
          </a:xfrm>
          <a:custGeom>
            <a:avLst/>
            <a:gdLst>
              <a:gd name="connsiteX0" fmla="*/ 0 w 2028968"/>
              <a:gd name="connsiteY0" fmla="*/ 632347 h 632347"/>
              <a:gd name="connsiteX1" fmla="*/ 373039 w 2028968"/>
              <a:gd name="connsiteY1" fmla="*/ 241111 h 632347"/>
              <a:gd name="connsiteX2" fmla="*/ 2028968 w 2028968"/>
              <a:gd name="connsiteY2" fmla="*/ 0 h 63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8968" h="632347">
                <a:moveTo>
                  <a:pt x="0" y="632347"/>
                </a:moveTo>
                <a:cubicBezTo>
                  <a:pt x="17439" y="489424"/>
                  <a:pt x="34878" y="346502"/>
                  <a:pt x="373039" y="241111"/>
                </a:cubicBezTo>
                <a:cubicBezTo>
                  <a:pt x="711200" y="135720"/>
                  <a:pt x="1370084" y="67860"/>
                  <a:pt x="2028968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8208" name="Picture 16" descr="Image for post">
            <a:extLst>
              <a:ext uri="{FF2B5EF4-FFF2-40B4-BE49-F238E27FC236}">
                <a16:creationId xmlns:a16="http://schemas.microsoft.com/office/drawing/2014/main" id="{0DA62693-690C-4E48-91A6-87E24ACFE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716" y="4901537"/>
            <a:ext cx="1793648" cy="47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Image for post">
            <a:extLst>
              <a:ext uri="{FF2B5EF4-FFF2-40B4-BE49-F238E27FC236}">
                <a16:creationId xmlns:a16="http://schemas.microsoft.com/office/drawing/2014/main" id="{AB1B3399-96A7-40A1-8683-4C8A465E0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625" y="6089688"/>
            <a:ext cx="4424007" cy="54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Image for post">
            <a:extLst>
              <a:ext uri="{FF2B5EF4-FFF2-40B4-BE49-F238E27FC236}">
                <a16:creationId xmlns:a16="http://schemas.microsoft.com/office/drawing/2014/main" id="{CD457092-8CE4-423C-AD42-EF36659CF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176" y="4901537"/>
            <a:ext cx="1568284" cy="47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79ADDC6-075A-475C-AF40-547D82C685D9}"/>
              </a:ext>
            </a:extLst>
          </p:cNvPr>
          <p:cNvSpPr/>
          <p:nvPr/>
        </p:nvSpPr>
        <p:spPr>
          <a:xfrm>
            <a:off x="5395415" y="1230175"/>
            <a:ext cx="241110" cy="416547"/>
          </a:xfrm>
          <a:custGeom>
            <a:avLst/>
            <a:gdLst>
              <a:gd name="connsiteX0" fmla="*/ 0 w 241110"/>
              <a:gd name="connsiteY0" fmla="*/ 677839 h 677839"/>
              <a:gd name="connsiteX1" fmla="*/ 63689 w 241110"/>
              <a:gd name="connsiteY1" fmla="*/ 168322 h 677839"/>
              <a:gd name="connsiteX2" fmla="*/ 241110 w 241110"/>
              <a:gd name="connsiteY2" fmla="*/ 0 h 677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110" h="677839">
                <a:moveTo>
                  <a:pt x="0" y="677839"/>
                </a:moveTo>
                <a:cubicBezTo>
                  <a:pt x="11752" y="479567"/>
                  <a:pt x="23504" y="281295"/>
                  <a:pt x="63689" y="168322"/>
                </a:cubicBezTo>
                <a:cubicBezTo>
                  <a:pt x="103874" y="55349"/>
                  <a:pt x="172492" y="27674"/>
                  <a:pt x="24111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6569B731-54FA-40EF-B9D6-A84F4C8E360C}"/>
              </a:ext>
            </a:extLst>
          </p:cNvPr>
          <p:cNvSpPr/>
          <p:nvPr/>
        </p:nvSpPr>
        <p:spPr>
          <a:xfrm flipV="1">
            <a:off x="5313528" y="5712545"/>
            <a:ext cx="241110" cy="388504"/>
          </a:xfrm>
          <a:custGeom>
            <a:avLst/>
            <a:gdLst>
              <a:gd name="connsiteX0" fmla="*/ 0 w 241110"/>
              <a:gd name="connsiteY0" fmla="*/ 677839 h 677839"/>
              <a:gd name="connsiteX1" fmla="*/ 63689 w 241110"/>
              <a:gd name="connsiteY1" fmla="*/ 168322 h 677839"/>
              <a:gd name="connsiteX2" fmla="*/ 241110 w 241110"/>
              <a:gd name="connsiteY2" fmla="*/ 0 h 677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110" h="677839">
                <a:moveTo>
                  <a:pt x="0" y="677839"/>
                </a:moveTo>
                <a:cubicBezTo>
                  <a:pt x="11752" y="479567"/>
                  <a:pt x="23504" y="281295"/>
                  <a:pt x="63689" y="168322"/>
                </a:cubicBezTo>
                <a:cubicBezTo>
                  <a:pt x="103874" y="55349"/>
                  <a:pt x="172492" y="27674"/>
                  <a:pt x="24111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BBADA6D9-537E-4471-8D6F-CEABB91E738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94373" y="1289580"/>
            <a:ext cx="1850854" cy="55605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5BE442-0CFB-475E-8F5B-F52B4B92B6F1}"/>
              </a:ext>
            </a:extLst>
          </p:cNvPr>
          <p:cNvSpPr/>
          <p:nvPr/>
        </p:nvSpPr>
        <p:spPr>
          <a:xfrm>
            <a:off x="7888406" y="1619534"/>
            <a:ext cx="600501" cy="109182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8FC2F5DC-73CC-4425-8F82-F69F7D36C019}"/>
              </a:ext>
            </a:extLst>
          </p:cNvPr>
          <p:cNvSpPr/>
          <p:nvPr/>
        </p:nvSpPr>
        <p:spPr>
          <a:xfrm>
            <a:off x="7763232" y="3696082"/>
            <a:ext cx="600501" cy="109182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0D18BBA8-E968-46C1-8B67-C9B5717B1EF5}"/>
              </a:ext>
            </a:extLst>
          </p:cNvPr>
          <p:cNvSpPr/>
          <p:nvPr/>
        </p:nvSpPr>
        <p:spPr>
          <a:xfrm flipH="1" flipV="1">
            <a:off x="3355978" y="1728716"/>
            <a:ext cx="490662" cy="95533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95CAA7B0-6D9A-4078-8A68-CBBB4C25CB8E}"/>
              </a:ext>
            </a:extLst>
          </p:cNvPr>
          <p:cNvSpPr/>
          <p:nvPr/>
        </p:nvSpPr>
        <p:spPr>
          <a:xfrm flipH="1" flipV="1">
            <a:off x="3335436" y="3433549"/>
            <a:ext cx="490662" cy="95533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C9F8F2CE-2F45-4AF4-A99B-B22189D8CA15}"/>
              </a:ext>
            </a:extLst>
          </p:cNvPr>
          <p:cNvSpPr/>
          <p:nvPr/>
        </p:nvSpPr>
        <p:spPr>
          <a:xfrm flipH="1" flipV="1">
            <a:off x="3344535" y="4730087"/>
            <a:ext cx="490662" cy="95533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83EDBEB4-B1EC-48D1-8C95-12D4DD8EB8F3}"/>
              </a:ext>
            </a:extLst>
          </p:cNvPr>
          <p:cNvSpPr/>
          <p:nvPr/>
        </p:nvSpPr>
        <p:spPr>
          <a:xfrm flipV="1">
            <a:off x="7842082" y="4664031"/>
            <a:ext cx="514723" cy="109180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704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16" grpId="0" animBg="1"/>
      <p:bldP spid="15" grpId="0" animBg="1"/>
      <p:bldP spid="140" grpId="0" animBg="1"/>
      <p:bldP spid="141" grpId="0" animBg="1"/>
      <p:bldP spid="142" grpId="0" animBg="1"/>
      <p:bldP spid="143" grpId="0" animBg="1"/>
      <p:bldP spid="1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9E12E1B5-8C91-4A00-9556-85E9663A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45" y="259650"/>
            <a:ext cx="10515600" cy="633600"/>
          </a:xfrm>
        </p:spPr>
        <p:txBody>
          <a:bodyPr anchor="ctr">
            <a:norm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METRICS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A647114-64EF-4F2C-A69C-88C9DCBDED01}"/>
              </a:ext>
            </a:extLst>
          </p:cNvPr>
          <p:cNvSpPr/>
          <p:nvPr/>
        </p:nvSpPr>
        <p:spPr>
          <a:xfrm>
            <a:off x="878711" y="-6090"/>
            <a:ext cx="3628942" cy="256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C86D0D65-D07F-4E31-BE63-BB0EBEBB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672" y="1515004"/>
            <a:ext cx="4266367" cy="43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Image for post">
            <a:extLst>
              <a:ext uri="{FF2B5EF4-FFF2-40B4-BE49-F238E27FC236}">
                <a16:creationId xmlns:a16="http://schemas.microsoft.com/office/drawing/2014/main" id="{0DA62693-690C-4E48-91A6-87E24ACFE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716" y="4901537"/>
            <a:ext cx="1793648" cy="47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C9F8F2CE-2F45-4AF4-A99B-B22189D8CA15}"/>
              </a:ext>
            </a:extLst>
          </p:cNvPr>
          <p:cNvSpPr/>
          <p:nvPr/>
        </p:nvSpPr>
        <p:spPr>
          <a:xfrm flipH="1" flipV="1">
            <a:off x="3344535" y="4730087"/>
            <a:ext cx="490662" cy="95533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57B33E4-B847-61ED-0AC4-DBECC1DBB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027" y="1285875"/>
            <a:ext cx="2105190" cy="1578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1018225-BE5A-0E68-9DBD-128E8BB09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027" y="3119183"/>
            <a:ext cx="2090447" cy="1630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998E8-BD7B-D291-2133-21304E0B7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178" y="5004148"/>
            <a:ext cx="2112611" cy="873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703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9E12E1B5-8C91-4A00-9556-85E9663A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45" y="259650"/>
            <a:ext cx="10515600" cy="633600"/>
          </a:xfrm>
        </p:spPr>
        <p:txBody>
          <a:bodyPr anchor="ctr">
            <a:norm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METRICS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A647114-64EF-4F2C-A69C-88C9DCBDED01}"/>
              </a:ext>
            </a:extLst>
          </p:cNvPr>
          <p:cNvSpPr/>
          <p:nvPr/>
        </p:nvSpPr>
        <p:spPr>
          <a:xfrm>
            <a:off x="878711" y="-6090"/>
            <a:ext cx="3628942" cy="256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C86D0D65-D07F-4E31-BE63-BB0EBEBB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672" y="1515004"/>
            <a:ext cx="4266367" cy="43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50C19A-BB7F-6028-8ADA-B45414F621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94373" y="1289580"/>
            <a:ext cx="1850854" cy="55605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C66E53-C4E1-E594-3153-F10EB1B7D84C}"/>
              </a:ext>
            </a:extLst>
          </p:cNvPr>
          <p:cNvSpPr/>
          <p:nvPr/>
        </p:nvSpPr>
        <p:spPr>
          <a:xfrm>
            <a:off x="7888406" y="1619534"/>
            <a:ext cx="600501" cy="109182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6C3158A-6133-BDCE-2A40-B283775B7372}"/>
              </a:ext>
            </a:extLst>
          </p:cNvPr>
          <p:cNvSpPr txBox="1">
            <a:spLocks/>
          </p:cNvSpPr>
          <p:nvPr/>
        </p:nvSpPr>
        <p:spPr>
          <a:xfrm>
            <a:off x="8594373" y="2540715"/>
            <a:ext cx="2740421" cy="2734670"/>
          </a:xfr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dirty="0" err="1">
                <a:solidFill>
                  <a:schemeClr val="accent1">
                    <a:lumMod val="50000"/>
                  </a:schemeClr>
                </a:solidFill>
              </a:rPr>
              <a:t>Categorical</a:t>
            </a: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/</a:t>
            </a:r>
          </a:p>
          <a:p>
            <a:endParaRPr lang="nl-NL" sz="2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nl-NL" sz="2800" dirty="0" err="1">
                <a:solidFill>
                  <a:schemeClr val="accent1">
                    <a:lumMod val="50000"/>
                  </a:schemeClr>
                </a:solidFill>
              </a:rPr>
              <a:t>One</a:t>
            </a:r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-Hot data</a:t>
            </a:r>
          </a:p>
        </p:txBody>
      </p:sp>
    </p:spTree>
    <p:extLst>
      <p:ext uri="{BB962C8B-B14F-4D97-AF65-F5344CB8AC3E}">
        <p14:creationId xmlns:p14="http://schemas.microsoft.com/office/powerpoint/2010/main" val="25466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9E12E1B5-8C91-4A00-9556-85E9663A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45" y="259650"/>
            <a:ext cx="10515600" cy="633600"/>
          </a:xfrm>
        </p:spPr>
        <p:txBody>
          <a:bodyPr anchor="ctr">
            <a:norm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METRICS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A647114-64EF-4F2C-A69C-88C9DCBDED01}"/>
              </a:ext>
            </a:extLst>
          </p:cNvPr>
          <p:cNvSpPr/>
          <p:nvPr/>
        </p:nvSpPr>
        <p:spPr>
          <a:xfrm>
            <a:off x="878711" y="-6090"/>
            <a:ext cx="3628942" cy="256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C86D0D65-D07F-4E31-BE63-BB0EBEBB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672" y="1515004"/>
            <a:ext cx="4266367" cy="43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for post">
            <a:extLst>
              <a:ext uri="{FF2B5EF4-FFF2-40B4-BE49-F238E27FC236}">
                <a16:creationId xmlns:a16="http://schemas.microsoft.com/office/drawing/2014/main" id="{4958DACF-8F22-C45C-0825-464558C72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67" y="709405"/>
            <a:ext cx="2312371" cy="4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05B2D07-5513-356D-42C0-7E1617C8C148}"/>
              </a:ext>
            </a:extLst>
          </p:cNvPr>
          <p:cNvSpPr/>
          <p:nvPr/>
        </p:nvSpPr>
        <p:spPr>
          <a:xfrm>
            <a:off x="5395415" y="1230175"/>
            <a:ext cx="241110" cy="416547"/>
          </a:xfrm>
          <a:custGeom>
            <a:avLst/>
            <a:gdLst>
              <a:gd name="connsiteX0" fmla="*/ 0 w 241110"/>
              <a:gd name="connsiteY0" fmla="*/ 677839 h 677839"/>
              <a:gd name="connsiteX1" fmla="*/ 63689 w 241110"/>
              <a:gd name="connsiteY1" fmla="*/ 168322 h 677839"/>
              <a:gd name="connsiteX2" fmla="*/ 241110 w 241110"/>
              <a:gd name="connsiteY2" fmla="*/ 0 h 677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110" h="677839">
                <a:moveTo>
                  <a:pt x="0" y="677839"/>
                </a:moveTo>
                <a:cubicBezTo>
                  <a:pt x="11752" y="479567"/>
                  <a:pt x="23504" y="281295"/>
                  <a:pt x="63689" y="168322"/>
                </a:cubicBezTo>
                <a:cubicBezTo>
                  <a:pt x="103874" y="55349"/>
                  <a:pt x="172492" y="27674"/>
                  <a:pt x="24111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5ED51F-7358-604E-8393-A70B65462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967" y="1186054"/>
            <a:ext cx="6953141" cy="4959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9A64F0-AF07-AA03-B76D-10666E58255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53"/>
          <a:stretch/>
        </p:blipFill>
        <p:spPr>
          <a:xfrm>
            <a:off x="2454629" y="1186054"/>
            <a:ext cx="7463095" cy="50111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B5A1F8-AAB1-66A4-C6FE-A062BED2F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629" y="975946"/>
            <a:ext cx="7659460" cy="526539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5C52C1F-0827-DEE3-2C43-D4A240C53130}"/>
              </a:ext>
            </a:extLst>
          </p:cNvPr>
          <p:cNvGrpSpPr/>
          <p:nvPr/>
        </p:nvGrpSpPr>
        <p:grpSpPr>
          <a:xfrm>
            <a:off x="1327180" y="1412492"/>
            <a:ext cx="9348713" cy="4947270"/>
            <a:chOff x="1661746" y="1310054"/>
            <a:chExt cx="9348713" cy="494727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D816DA8-C45F-CB14-CDCB-AE2A82CEF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8012" y="1417050"/>
              <a:ext cx="9132447" cy="484027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39D92B-6901-A227-A4E1-4643660D1906}"/>
                </a:ext>
              </a:extLst>
            </p:cNvPr>
            <p:cNvSpPr/>
            <p:nvPr/>
          </p:nvSpPr>
          <p:spPr>
            <a:xfrm>
              <a:off x="1661746" y="1310054"/>
              <a:ext cx="1052146" cy="729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60378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 60">
            <a:extLst>
              <a:ext uri="{FF2B5EF4-FFF2-40B4-BE49-F238E27FC236}">
                <a16:creationId xmlns:a16="http://schemas.microsoft.com/office/drawing/2014/main" id="{93CB2581-F1CA-4ED0-82F3-46A834211B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7538" y="4241800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2" name="Line 61">
            <a:extLst>
              <a:ext uri="{FF2B5EF4-FFF2-40B4-BE49-F238E27FC236}">
                <a16:creationId xmlns:a16="http://schemas.microsoft.com/office/drawing/2014/main" id="{0C4A54E0-0D18-4EB6-85B0-8E34540342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9001" y="4114800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3" name="Line 65">
            <a:extLst>
              <a:ext uri="{FF2B5EF4-FFF2-40B4-BE49-F238E27FC236}">
                <a16:creationId xmlns:a16="http://schemas.microsoft.com/office/drawing/2014/main" id="{42DBF470-DFB0-4AFC-9724-65B03A71B6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5726" y="4114800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4" name="Line 68">
            <a:extLst>
              <a:ext uri="{FF2B5EF4-FFF2-40B4-BE49-F238E27FC236}">
                <a16:creationId xmlns:a16="http://schemas.microsoft.com/office/drawing/2014/main" id="{CBE97247-B474-41F1-8426-32F494F78B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2451" y="4114800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5" name="Line 71">
            <a:extLst>
              <a:ext uri="{FF2B5EF4-FFF2-40B4-BE49-F238E27FC236}">
                <a16:creationId xmlns:a16="http://schemas.microsoft.com/office/drawing/2014/main" id="{7C055076-C0A8-4182-85DA-037178EC08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0763" y="4114800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6" name="Line 74">
            <a:extLst>
              <a:ext uri="{FF2B5EF4-FFF2-40B4-BE49-F238E27FC236}">
                <a16:creationId xmlns:a16="http://schemas.microsoft.com/office/drawing/2014/main" id="{809C3F2C-B139-4CDE-AA08-06574BFD6B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7488" y="4114800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7" name="Line 77">
            <a:extLst>
              <a:ext uri="{FF2B5EF4-FFF2-40B4-BE49-F238E27FC236}">
                <a16:creationId xmlns:a16="http://schemas.microsoft.com/office/drawing/2014/main" id="{BFD8B21F-092B-4686-9250-27DC099DC5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5801" y="4114800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8" name="Line 80">
            <a:extLst>
              <a:ext uri="{FF2B5EF4-FFF2-40B4-BE49-F238E27FC236}">
                <a16:creationId xmlns:a16="http://schemas.microsoft.com/office/drawing/2014/main" id="{639D880A-94B0-4759-88F3-2C0DFC25F7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2526" y="4114800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9" name="Line 83">
            <a:extLst>
              <a:ext uri="{FF2B5EF4-FFF2-40B4-BE49-F238E27FC236}">
                <a16:creationId xmlns:a16="http://schemas.microsoft.com/office/drawing/2014/main" id="{2E6E7B96-BC48-4896-BDC9-FB919EDE80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0838" y="4114800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0" name="Oval 86">
            <a:extLst>
              <a:ext uri="{FF2B5EF4-FFF2-40B4-BE49-F238E27FC236}">
                <a16:creationId xmlns:a16="http://schemas.microsoft.com/office/drawing/2014/main" id="{4D862131-E4B7-4FD7-AC21-3ED7BBEFC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3209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" name="Oval 87">
            <a:extLst>
              <a:ext uri="{FF2B5EF4-FFF2-40B4-BE49-F238E27FC236}">
                <a16:creationId xmlns:a16="http://schemas.microsoft.com/office/drawing/2014/main" id="{DB1CE0A4-A17E-41E9-B248-4E9FD988C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038" y="24352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2" name="Oval 88">
            <a:extLst>
              <a:ext uri="{FF2B5EF4-FFF2-40B4-BE49-F238E27FC236}">
                <a16:creationId xmlns:a16="http://schemas.microsoft.com/office/drawing/2014/main" id="{F5CE1C2E-FEFE-4AAE-90AD-55E1AF1D4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863" y="259397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Oval 89">
            <a:extLst>
              <a:ext uri="{FF2B5EF4-FFF2-40B4-BE49-F238E27FC236}">
                <a16:creationId xmlns:a16="http://schemas.microsoft.com/office/drawing/2014/main" id="{C4464DE8-A415-40E6-8641-8D168BED5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38" y="28162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Oval 90">
            <a:extLst>
              <a:ext uri="{FF2B5EF4-FFF2-40B4-BE49-F238E27FC236}">
                <a16:creationId xmlns:a16="http://schemas.microsoft.com/office/drawing/2014/main" id="{CF5A5093-649D-485C-BC38-F270D7962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34258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" name="Oval 91">
            <a:extLst>
              <a:ext uri="{FF2B5EF4-FFF2-40B4-BE49-F238E27FC236}">
                <a16:creationId xmlns:a16="http://schemas.microsoft.com/office/drawing/2014/main" id="{EA629092-6215-44B1-9813-13E058A93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38" y="34385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6" name="Oval 92">
            <a:extLst>
              <a:ext uri="{FF2B5EF4-FFF2-40B4-BE49-F238E27FC236}">
                <a16:creationId xmlns:a16="http://schemas.microsoft.com/office/drawing/2014/main" id="{1446EDD8-8031-4226-9468-F2097D4FB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37179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Oval 93">
            <a:extLst>
              <a:ext uri="{FF2B5EF4-FFF2-40B4-BE49-F238E27FC236}">
                <a16:creationId xmlns:a16="http://schemas.microsoft.com/office/drawing/2014/main" id="{A8856188-1688-4B5E-A300-0D2F01DF0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138" y="39211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" name="Text Box 94">
            <a:extLst>
              <a:ext uri="{FF2B5EF4-FFF2-40B4-BE49-F238E27FC236}">
                <a16:creationId xmlns:a16="http://schemas.microsoft.com/office/drawing/2014/main" id="{D6319223-773B-40DC-BC60-6C6690CFC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1476" y="2111375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69" name="Text Box 95">
            <a:extLst>
              <a:ext uri="{FF2B5EF4-FFF2-40B4-BE49-F238E27FC236}">
                <a16:creationId xmlns:a16="http://schemas.microsoft.com/office/drawing/2014/main" id="{7C1A89D4-C638-4256-A904-9ED512B09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801" y="2268538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70" name="Text Box 96">
            <a:extLst>
              <a:ext uri="{FF2B5EF4-FFF2-40B4-BE49-F238E27FC236}">
                <a16:creationId xmlns:a16="http://schemas.microsoft.com/office/drawing/2014/main" id="{128BD0D1-B4F5-42E1-BCC0-968454850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26" y="2806700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71" name="Text Box 97">
            <a:extLst>
              <a:ext uri="{FF2B5EF4-FFF2-40B4-BE49-F238E27FC236}">
                <a16:creationId xmlns:a16="http://schemas.microsoft.com/office/drawing/2014/main" id="{E7ED78B0-216B-44F4-83B2-D4ED86ED1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1" y="2587625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72" name="Text Box 98">
            <a:extLst>
              <a:ext uri="{FF2B5EF4-FFF2-40B4-BE49-F238E27FC236}">
                <a16:creationId xmlns:a16="http://schemas.microsoft.com/office/drawing/2014/main" id="{59452DC9-C53E-4F3A-B4B8-7E4AD9A2A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6826" y="3211513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73" name="Text Box 99">
            <a:extLst>
              <a:ext uri="{FF2B5EF4-FFF2-40B4-BE49-F238E27FC236}">
                <a16:creationId xmlns:a16="http://schemas.microsoft.com/office/drawing/2014/main" id="{2E2D2E61-BB57-47B1-915C-383D1BA45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1" y="3287713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74" name="Text Box 100">
            <a:extLst>
              <a:ext uri="{FF2B5EF4-FFF2-40B4-BE49-F238E27FC236}">
                <a16:creationId xmlns:a16="http://schemas.microsoft.com/office/drawing/2014/main" id="{CB994AE0-2DA5-496C-B0B4-5B363DD7B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51" y="3748088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5" name="Text Box 101">
            <a:extLst>
              <a:ext uri="{FF2B5EF4-FFF2-40B4-BE49-F238E27FC236}">
                <a16:creationId xmlns:a16="http://schemas.microsoft.com/office/drawing/2014/main" id="{354819BD-3AA2-46BF-A30F-61BE09A29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6" y="3897313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DDC6E0D-61F1-4F38-89A5-FA2C4D924EE8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77" name="Line 109">
              <a:extLst>
                <a:ext uri="{FF2B5EF4-FFF2-40B4-BE49-F238E27FC236}">
                  <a16:creationId xmlns:a16="http://schemas.microsoft.com/office/drawing/2014/main" id="{562F7C97-EBDA-4ED8-B098-04DB5F5E59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8" name="Line 110">
              <a:extLst>
                <a:ext uri="{FF2B5EF4-FFF2-40B4-BE49-F238E27FC236}">
                  <a16:creationId xmlns:a16="http://schemas.microsoft.com/office/drawing/2014/main" id="{9EA1877A-1471-4C92-8753-51FA8AC5A37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9" name="Text Box 111">
              <a:extLst>
                <a:ext uri="{FF2B5EF4-FFF2-40B4-BE49-F238E27FC236}">
                  <a16:creationId xmlns:a16="http://schemas.microsoft.com/office/drawing/2014/main" id="{0F116613-723A-49EF-A7DA-6912F38B33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0" name="Text Box 112">
              <a:extLst>
                <a:ext uri="{FF2B5EF4-FFF2-40B4-BE49-F238E27FC236}">
                  <a16:creationId xmlns:a16="http://schemas.microsoft.com/office/drawing/2014/main" id="{92804CFF-9E45-43D9-8F10-C188CD83FA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1" name="Group 115">
            <a:extLst>
              <a:ext uri="{FF2B5EF4-FFF2-40B4-BE49-F238E27FC236}">
                <a16:creationId xmlns:a16="http://schemas.microsoft.com/office/drawing/2014/main" id="{57205E73-A272-46DE-951E-65BAA0155D50}"/>
              </a:ext>
            </a:extLst>
          </p:cNvPr>
          <p:cNvGrpSpPr>
            <a:grpSpLocks/>
          </p:cNvGrpSpPr>
          <p:nvPr/>
        </p:nvGrpSpPr>
        <p:grpSpPr bwMode="auto">
          <a:xfrm>
            <a:off x="5830888" y="4349750"/>
            <a:ext cx="3540125" cy="274638"/>
            <a:chOff x="3164" y="3172"/>
            <a:chExt cx="2230" cy="173"/>
          </a:xfrm>
        </p:grpSpPr>
        <p:sp>
          <p:nvSpPr>
            <p:cNvPr id="82" name="Text Box 116">
              <a:extLst>
                <a:ext uri="{FF2B5EF4-FFF2-40B4-BE49-F238E27FC236}">
                  <a16:creationId xmlns:a16="http://schemas.microsoft.com/office/drawing/2014/main" id="{9F3E9081-123D-4880-9D9B-BBD153B232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83" name="Text Box 117">
              <a:extLst>
                <a:ext uri="{FF2B5EF4-FFF2-40B4-BE49-F238E27FC236}">
                  <a16:creationId xmlns:a16="http://schemas.microsoft.com/office/drawing/2014/main" id="{7CF1F787-378B-4BC9-8271-6A2774FD55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84" name="Text Box 118">
              <a:extLst>
                <a:ext uri="{FF2B5EF4-FFF2-40B4-BE49-F238E27FC236}">
                  <a16:creationId xmlns:a16="http://schemas.microsoft.com/office/drawing/2014/main" id="{D46D4DC9-8FC2-4491-8B73-2531C9C857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85" name="Text Box 119">
              <a:extLst>
                <a:ext uri="{FF2B5EF4-FFF2-40B4-BE49-F238E27FC236}">
                  <a16:creationId xmlns:a16="http://schemas.microsoft.com/office/drawing/2014/main" id="{B52CF638-4983-4B6C-B574-6AB43A9EED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86" name="Text Box 120">
              <a:extLst>
                <a:ext uri="{FF2B5EF4-FFF2-40B4-BE49-F238E27FC236}">
                  <a16:creationId xmlns:a16="http://schemas.microsoft.com/office/drawing/2014/main" id="{A49AA3C9-0FA5-45D3-ACA7-D4E60A453B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87" name="Text Box 121">
              <a:extLst>
                <a:ext uri="{FF2B5EF4-FFF2-40B4-BE49-F238E27FC236}">
                  <a16:creationId xmlns:a16="http://schemas.microsoft.com/office/drawing/2014/main" id="{17663698-4ADC-42DB-A0B7-1DCA7C4C28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88" name="Text Box 122">
              <a:extLst>
                <a:ext uri="{FF2B5EF4-FFF2-40B4-BE49-F238E27FC236}">
                  <a16:creationId xmlns:a16="http://schemas.microsoft.com/office/drawing/2014/main" id="{ED03B8E6-BC0A-4380-ABB4-E73E199672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89" name="Text Box 123">
              <a:extLst>
                <a:ext uri="{FF2B5EF4-FFF2-40B4-BE49-F238E27FC236}">
                  <a16:creationId xmlns:a16="http://schemas.microsoft.com/office/drawing/2014/main" id="{76BA6E65-2B63-4E28-9D66-688882B496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9C18095-E64A-42DC-AEE5-E363085AFAC3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1" name="Rectangle 7">
            <a:extLst>
              <a:ext uri="{FF2B5EF4-FFF2-40B4-BE49-F238E27FC236}">
                <a16:creationId xmlns:a16="http://schemas.microsoft.com/office/drawing/2014/main" id="{3D4FF7C2-C165-40CF-A056-A487B066E8E8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10502152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94" name="Rectangle 8">
            <a:extLst>
              <a:ext uri="{FF2B5EF4-FFF2-40B4-BE49-F238E27FC236}">
                <a16:creationId xmlns:a16="http://schemas.microsoft.com/office/drawing/2014/main" id="{FBA0A5F5-786F-44AF-BD32-505F994FA20D}"/>
              </a:ext>
            </a:extLst>
          </p:cNvPr>
          <p:cNvSpPr txBox="1">
            <a:spLocks noChangeArrowheads="1"/>
          </p:cNvSpPr>
          <p:nvPr/>
        </p:nvSpPr>
        <p:spPr>
          <a:xfrm>
            <a:off x="2370069" y="4304790"/>
            <a:ext cx="2574442" cy="3380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200" b="1" dirty="0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Euclidean distance</a:t>
            </a:r>
          </a:p>
        </p:txBody>
      </p:sp>
      <p:sp>
        <p:nvSpPr>
          <p:cNvPr id="45" name="Rectangle 124">
            <a:extLst>
              <a:ext uri="{FF2B5EF4-FFF2-40B4-BE49-F238E27FC236}">
                <a16:creationId xmlns:a16="http://schemas.microsoft.com/office/drawing/2014/main" id="{DDDC96A6-6D44-4426-8F59-96422913C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225604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1" algn="ctr">
              <a:spcBef>
                <a:spcPct val="0"/>
              </a:spcBef>
              <a:buClrTx/>
              <a:buNone/>
              <a:defRPr/>
            </a:pPr>
            <a:r>
              <a:rPr lang="en-US" altLang="en-US" b="1" dirty="0">
                <a:solidFill>
                  <a:schemeClr val="bg1"/>
                </a:solidFill>
                <a:latin typeface="+mj-lt"/>
              </a:rPr>
              <a:t>Find most similar samples and group</a:t>
            </a:r>
          </a:p>
        </p:txBody>
      </p:sp>
    </p:spTree>
    <p:extLst>
      <p:ext uri="{BB962C8B-B14F-4D97-AF65-F5344CB8AC3E}">
        <p14:creationId xmlns:p14="http://schemas.microsoft.com/office/powerpoint/2010/main" val="2380286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DCE2F27-B918-4E92-960E-AA2BA4325854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6" name="Freeform 50">
            <a:extLst>
              <a:ext uri="{FF2B5EF4-FFF2-40B4-BE49-F238E27FC236}">
                <a16:creationId xmlns:a16="http://schemas.microsoft.com/office/drawing/2014/main" id="{608B5086-D3CB-4ECE-B116-91CAED14889C}"/>
              </a:ext>
            </a:extLst>
          </p:cNvPr>
          <p:cNvSpPr>
            <a:spLocks/>
          </p:cNvSpPr>
          <p:nvPr/>
        </p:nvSpPr>
        <p:spPr bwMode="auto">
          <a:xfrm>
            <a:off x="2916238" y="2134394"/>
            <a:ext cx="628650" cy="555625"/>
          </a:xfrm>
          <a:custGeom>
            <a:avLst/>
            <a:gdLst>
              <a:gd name="T0" fmla="*/ 2147483646 w 396"/>
              <a:gd name="T1" fmla="*/ 2147483646 h 350"/>
              <a:gd name="T2" fmla="*/ 2147483646 w 396"/>
              <a:gd name="T3" fmla="*/ 2147483646 h 350"/>
              <a:gd name="T4" fmla="*/ 2147483646 w 396"/>
              <a:gd name="T5" fmla="*/ 2147483646 h 350"/>
              <a:gd name="T6" fmla="*/ 2147483646 w 396"/>
              <a:gd name="T7" fmla="*/ 2147483646 h 350"/>
              <a:gd name="T8" fmla="*/ 2147483646 w 396"/>
              <a:gd name="T9" fmla="*/ 2147483646 h 3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6"/>
              <a:gd name="T16" fmla="*/ 0 h 350"/>
              <a:gd name="T17" fmla="*/ 396 w 396"/>
              <a:gd name="T18" fmla="*/ 350 h 3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6" h="350">
                <a:moveTo>
                  <a:pt x="208" y="39"/>
                </a:moveTo>
                <a:cubicBezTo>
                  <a:pt x="148" y="0"/>
                  <a:pt x="32" y="2"/>
                  <a:pt x="16" y="47"/>
                </a:cubicBezTo>
                <a:cubicBezTo>
                  <a:pt x="0" y="92"/>
                  <a:pt x="52" y="272"/>
                  <a:pt x="112" y="311"/>
                </a:cubicBezTo>
                <a:cubicBezTo>
                  <a:pt x="172" y="350"/>
                  <a:pt x="356" y="323"/>
                  <a:pt x="376" y="279"/>
                </a:cubicBezTo>
                <a:cubicBezTo>
                  <a:pt x="396" y="235"/>
                  <a:pt x="268" y="78"/>
                  <a:pt x="208" y="39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Line 24">
            <a:extLst>
              <a:ext uri="{FF2B5EF4-FFF2-40B4-BE49-F238E27FC236}">
                <a16:creationId xmlns:a16="http://schemas.microsoft.com/office/drawing/2014/main" id="{27768271-5D3D-467A-8853-7E553DF2DE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7538" y="4228306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Line 27">
            <a:extLst>
              <a:ext uri="{FF2B5EF4-FFF2-40B4-BE49-F238E27FC236}">
                <a16:creationId xmlns:a16="http://schemas.microsoft.com/office/drawing/2014/main" id="{F51920D3-3192-4243-9BE4-F7726689E3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900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Line 30">
            <a:extLst>
              <a:ext uri="{FF2B5EF4-FFF2-40B4-BE49-F238E27FC236}">
                <a16:creationId xmlns:a16="http://schemas.microsoft.com/office/drawing/2014/main" id="{BF73271A-45DD-4049-B28F-646EA3DFA6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5726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33">
            <a:extLst>
              <a:ext uri="{FF2B5EF4-FFF2-40B4-BE49-F238E27FC236}">
                <a16:creationId xmlns:a16="http://schemas.microsoft.com/office/drawing/2014/main" id="{38E98309-95A2-4855-92BA-7D8D081F83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245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Line 36">
            <a:extLst>
              <a:ext uri="{FF2B5EF4-FFF2-40B4-BE49-F238E27FC236}">
                <a16:creationId xmlns:a16="http://schemas.microsoft.com/office/drawing/2014/main" id="{2D8FF885-89FB-4FBA-9F1C-A0EE541631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0763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Line 39">
            <a:extLst>
              <a:ext uri="{FF2B5EF4-FFF2-40B4-BE49-F238E27FC236}">
                <a16:creationId xmlns:a16="http://schemas.microsoft.com/office/drawing/2014/main" id="{9C664197-D6D0-422A-B090-935160A90C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7488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Line 42">
            <a:extLst>
              <a:ext uri="{FF2B5EF4-FFF2-40B4-BE49-F238E27FC236}">
                <a16:creationId xmlns:a16="http://schemas.microsoft.com/office/drawing/2014/main" id="{CB38AB4A-8F59-4A47-B34A-839A8048EB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580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Line 45">
            <a:extLst>
              <a:ext uri="{FF2B5EF4-FFF2-40B4-BE49-F238E27FC236}">
                <a16:creationId xmlns:a16="http://schemas.microsoft.com/office/drawing/2014/main" id="{92457B77-3E01-449F-8405-1EA48992CA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2526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Line 48">
            <a:extLst>
              <a:ext uri="{FF2B5EF4-FFF2-40B4-BE49-F238E27FC236}">
                <a16:creationId xmlns:a16="http://schemas.microsoft.com/office/drawing/2014/main" id="{94055798-60B4-461D-A9FE-5F2EC8EBFD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0838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Oval 52">
            <a:extLst>
              <a:ext uri="{FF2B5EF4-FFF2-40B4-BE49-F238E27FC236}">
                <a16:creationId xmlns:a16="http://schemas.microsoft.com/office/drawing/2014/main" id="{7D761B23-24AF-4871-A328-E89A0855E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307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53">
            <a:extLst>
              <a:ext uri="{FF2B5EF4-FFF2-40B4-BE49-F238E27FC236}">
                <a16:creationId xmlns:a16="http://schemas.microsoft.com/office/drawing/2014/main" id="{DFFA4B53-1C38-46E8-9FA0-7173806D9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038" y="2421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54">
            <a:extLst>
              <a:ext uri="{FF2B5EF4-FFF2-40B4-BE49-F238E27FC236}">
                <a16:creationId xmlns:a16="http://schemas.microsoft.com/office/drawing/2014/main" id="{E9691583-3AE8-4E41-851A-3AE22C1C3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863" y="258048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55">
            <a:extLst>
              <a:ext uri="{FF2B5EF4-FFF2-40B4-BE49-F238E27FC236}">
                <a16:creationId xmlns:a16="http://schemas.microsoft.com/office/drawing/2014/main" id="{BB653CC6-B9D2-4EE0-83F3-BB49F7BE8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38" y="2802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56">
            <a:extLst>
              <a:ext uri="{FF2B5EF4-FFF2-40B4-BE49-F238E27FC236}">
                <a16:creationId xmlns:a16="http://schemas.microsoft.com/office/drawing/2014/main" id="{63BCBB84-1B55-4ED8-A2DA-18E3054C8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34123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57">
            <a:extLst>
              <a:ext uri="{FF2B5EF4-FFF2-40B4-BE49-F238E27FC236}">
                <a16:creationId xmlns:a16="http://schemas.microsoft.com/office/drawing/2014/main" id="{BB848CF9-FDB4-424D-9380-ED18CDC53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38" y="34250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58">
            <a:extLst>
              <a:ext uri="{FF2B5EF4-FFF2-40B4-BE49-F238E27FC236}">
                <a16:creationId xmlns:a16="http://schemas.microsoft.com/office/drawing/2014/main" id="{AE91A4AC-2CF2-44F1-B588-3B8E5EBED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3704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59">
            <a:extLst>
              <a:ext uri="{FF2B5EF4-FFF2-40B4-BE49-F238E27FC236}">
                <a16:creationId xmlns:a16="http://schemas.microsoft.com/office/drawing/2014/main" id="{DBFA1073-EA0B-4637-8DE3-BDE4286EB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138" y="39076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Text Box 70">
            <a:extLst>
              <a:ext uri="{FF2B5EF4-FFF2-40B4-BE49-F238E27FC236}">
                <a16:creationId xmlns:a16="http://schemas.microsoft.com/office/drawing/2014/main" id="{6D2A4C96-BB4D-4D45-B3DF-77EC6B105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3426" y="1940719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5" name="Group 84">
            <a:extLst>
              <a:ext uri="{FF2B5EF4-FFF2-40B4-BE49-F238E27FC236}">
                <a16:creationId xmlns:a16="http://schemas.microsoft.com/office/drawing/2014/main" id="{74B40766-28CC-4B46-A16A-D75ABC488834}"/>
              </a:ext>
            </a:extLst>
          </p:cNvPr>
          <p:cNvGrpSpPr>
            <a:grpSpLocks/>
          </p:cNvGrpSpPr>
          <p:nvPr/>
        </p:nvGrpSpPr>
        <p:grpSpPr bwMode="auto">
          <a:xfrm>
            <a:off x="5830888" y="4336256"/>
            <a:ext cx="3540125" cy="274638"/>
            <a:chOff x="3164" y="3172"/>
            <a:chExt cx="2230" cy="173"/>
          </a:xfrm>
        </p:grpSpPr>
        <p:sp>
          <p:nvSpPr>
            <p:cNvPr id="26" name="Text Box 85">
              <a:extLst>
                <a:ext uri="{FF2B5EF4-FFF2-40B4-BE49-F238E27FC236}">
                  <a16:creationId xmlns:a16="http://schemas.microsoft.com/office/drawing/2014/main" id="{3918A45B-E19D-496B-A73B-0DCBD4ACB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27" name="Text Box 86">
              <a:extLst>
                <a:ext uri="{FF2B5EF4-FFF2-40B4-BE49-F238E27FC236}">
                  <a16:creationId xmlns:a16="http://schemas.microsoft.com/office/drawing/2014/main" id="{74B5CE83-5829-466E-A660-4BB7347AEC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28" name="Text Box 87">
              <a:extLst>
                <a:ext uri="{FF2B5EF4-FFF2-40B4-BE49-F238E27FC236}">
                  <a16:creationId xmlns:a16="http://schemas.microsoft.com/office/drawing/2014/main" id="{74F4A300-7CC5-48A0-9582-B55F38D675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29" name="Text Box 88">
              <a:extLst>
                <a:ext uri="{FF2B5EF4-FFF2-40B4-BE49-F238E27FC236}">
                  <a16:creationId xmlns:a16="http://schemas.microsoft.com/office/drawing/2014/main" id="{A985BB86-9652-4927-B33A-7D202B5E18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0" name="Text Box 89">
              <a:extLst>
                <a:ext uri="{FF2B5EF4-FFF2-40B4-BE49-F238E27FC236}">
                  <a16:creationId xmlns:a16="http://schemas.microsoft.com/office/drawing/2014/main" id="{7F146464-FA6E-4B45-848F-065D8D1F2D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1" name="Text Box 90">
              <a:extLst>
                <a:ext uri="{FF2B5EF4-FFF2-40B4-BE49-F238E27FC236}">
                  <a16:creationId xmlns:a16="http://schemas.microsoft.com/office/drawing/2014/main" id="{E59F7D9B-785D-458F-A9B9-6D6CACE9C1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32" name="Text Box 91">
              <a:extLst>
                <a:ext uri="{FF2B5EF4-FFF2-40B4-BE49-F238E27FC236}">
                  <a16:creationId xmlns:a16="http://schemas.microsoft.com/office/drawing/2014/main" id="{A40021D4-7C71-4E18-87D5-470DADB88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33" name="Text Box 92">
              <a:extLst>
                <a:ext uri="{FF2B5EF4-FFF2-40B4-BE49-F238E27FC236}">
                  <a16:creationId xmlns:a16="http://schemas.microsoft.com/office/drawing/2014/main" id="{0F34A529-D4D5-4810-9E7C-3E8E524864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34" name="Text Box 93">
            <a:extLst>
              <a:ext uri="{FF2B5EF4-FFF2-40B4-BE49-F238E27FC236}">
                <a16:creationId xmlns:a16="http://schemas.microsoft.com/office/drawing/2014/main" id="{48C43201-1A15-4DEA-87E7-BDDB81D7D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1476" y="209788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35" name="Text Box 94">
            <a:extLst>
              <a:ext uri="{FF2B5EF4-FFF2-40B4-BE49-F238E27FC236}">
                <a16:creationId xmlns:a16="http://schemas.microsoft.com/office/drawing/2014/main" id="{3C7B2EB0-C9E4-4B48-87A0-D59E5BC54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801" y="225504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36" name="Text Box 95">
            <a:extLst>
              <a:ext uri="{FF2B5EF4-FFF2-40B4-BE49-F238E27FC236}">
                <a16:creationId xmlns:a16="http://schemas.microsoft.com/office/drawing/2014/main" id="{962B6BF0-B74E-4567-BF01-47A9B9ABE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26" y="2793206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37" name="Text Box 96">
            <a:extLst>
              <a:ext uri="{FF2B5EF4-FFF2-40B4-BE49-F238E27FC236}">
                <a16:creationId xmlns:a16="http://schemas.microsoft.com/office/drawing/2014/main" id="{42146842-5570-45EE-AB19-9BAC4072F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1" y="257413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38" name="Text Box 97">
            <a:extLst>
              <a:ext uri="{FF2B5EF4-FFF2-40B4-BE49-F238E27FC236}">
                <a16:creationId xmlns:a16="http://schemas.microsoft.com/office/drawing/2014/main" id="{8647E9F5-4A1B-46AB-A998-67C895040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6826" y="31980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39" name="Text Box 98">
            <a:extLst>
              <a:ext uri="{FF2B5EF4-FFF2-40B4-BE49-F238E27FC236}">
                <a16:creationId xmlns:a16="http://schemas.microsoft.com/office/drawing/2014/main" id="{C52BADBA-01C5-4D3C-885E-6028D1236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1" y="32742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0" name="Text Box 99">
            <a:extLst>
              <a:ext uri="{FF2B5EF4-FFF2-40B4-BE49-F238E27FC236}">
                <a16:creationId xmlns:a16="http://schemas.microsoft.com/office/drawing/2014/main" id="{3651E680-1271-446E-A70F-F7F72CEC4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51" y="373459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1" name="Text Box 100">
            <a:extLst>
              <a:ext uri="{FF2B5EF4-FFF2-40B4-BE49-F238E27FC236}">
                <a16:creationId xmlns:a16="http://schemas.microsoft.com/office/drawing/2014/main" id="{CDB168E5-B7FE-475B-A3F2-EE007F5CA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6" y="38838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42" name="Text Box 101">
            <a:extLst>
              <a:ext uri="{FF2B5EF4-FFF2-40B4-BE49-F238E27FC236}">
                <a16:creationId xmlns:a16="http://schemas.microsoft.com/office/drawing/2014/main" id="{A99BAEF9-1BF4-43CA-AEB3-D404F4E26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8988" y="1302544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43" name="Freeform 51">
            <a:extLst>
              <a:ext uri="{FF2B5EF4-FFF2-40B4-BE49-F238E27FC236}">
                <a16:creationId xmlns:a16="http://schemas.microsoft.com/office/drawing/2014/main" id="{6736EB0D-7ADA-4FE0-B889-6756C141D67B}"/>
              </a:ext>
            </a:extLst>
          </p:cNvPr>
          <p:cNvSpPr>
            <a:spLocks/>
          </p:cNvSpPr>
          <p:nvPr/>
        </p:nvSpPr>
        <p:spPr bwMode="auto">
          <a:xfrm>
            <a:off x="5969001" y="3847306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44" name="Straight Arrow Connector 48">
            <a:extLst>
              <a:ext uri="{FF2B5EF4-FFF2-40B4-BE49-F238E27FC236}">
                <a16:creationId xmlns:a16="http://schemas.microsoft.com/office/drawing/2014/main" id="{6816DDE9-FCCF-4D45-B1E2-ED0D798125A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448426" y="3169444"/>
            <a:ext cx="517525" cy="6651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TextBox 49">
            <a:extLst>
              <a:ext uri="{FF2B5EF4-FFF2-40B4-BE49-F238E27FC236}">
                <a16:creationId xmlns:a16="http://schemas.microsoft.com/office/drawing/2014/main" id="{96687B62-14D9-411A-8A48-D5DCFFD0A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1063" y="2785269"/>
            <a:ext cx="3762375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Height = distance between objects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7DF7AED-504D-465E-9696-D7402EE122FD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B259E63-4D27-4D85-900A-E967BEE68E38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48" name="Line 109">
              <a:extLst>
                <a:ext uri="{FF2B5EF4-FFF2-40B4-BE49-F238E27FC236}">
                  <a16:creationId xmlns:a16="http://schemas.microsoft.com/office/drawing/2014/main" id="{E14D104A-6B5B-45CF-9AAE-7F8211F7AE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9" name="Line 110">
              <a:extLst>
                <a:ext uri="{FF2B5EF4-FFF2-40B4-BE49-F238E27FC236}">
                  <a16:creationId xmlns:a16="http://schemas.microsoft.com/office/drawing/2014/main" id="{B8C0115F-3B5C-45E2-A0E4-93A0E0F3183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0" name="Text Box 111">
              <a:extLst>
                <a:ext uri="{FF2B5EF4-FFF2-40B4-BE49-F238E27FC236}">
                  <a16:creationId xmlns:a16="http://schemas.microsoft.com/office/drawing/2014/main" id="{C1C6B9EB-53F2-456E-B25D-BCD709D48B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Text Box 112">
              <a:extLst>
                <a:ext uri="{FF2B5EF4-FFF2-40B4-BE49-F238E27FC236}">
                  <a16:creationId xmlns:a16="http://schemas.microsoft.com/office/drawing/2014/main" id="{9C52EF28-AF2C-48FA-A462-98EBB4D33D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2" name="Rectangle 124">
            <a:extLst>
              <a:ext uri="{FF2B5EF4-FFF2-40B4-BE49-F238E27FC236}">
                <a16:creationId xmlns:a16="http://schemas.microsoft.com/office/drawing/2014/main" id="{7AFB39F6-F9BD-4096-91F4-9D83D15DE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32556"/>
            <a:ext cx="12192000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objects 4 and 2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Again, find most similar objects (samples or clusters) and group</a:t>
            </a:r>
          </a:p>
        </p:txBody>
      </p:sp>
    </p:spTree>
    <p:extLst>
      <p:ext uri="{BB962C8B-B14F-4D97-AF65-F5344CB8AC3E}">
        <p14:creationId xmlns:p14="http://schemas.microsoft.com/office/powerpoint/2010/main" val="268584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1">
            <a:extLst>
              <a:ext uri="{FF2B5EF4-FFF2-40B4-BE49-F238E27FC236}">
                <a16:creationId xmlns:a16="http://schemas.microsoft.com/office/drawing/2014/main" id="{3CAB46D7-8117-4627-8B5C-FC6A3DE9883E}"/>
              </a:ext>
            </a:extLst>
          </p:cNvPr>
          <p:cNvSpPr>
            <a:spLocks/>
          </p:cNvSpPr>
          <p:nvPr/>
        </p:nvSpPr>
        <p:spPr bwMode="auto">
          <a:xfrm>
            <a:off x="2916238" y="2134394"/>
            <a:ext cx="628650" cy="555625"/>
          </a:xfrm>
          <a:custGeom>
            <a:avLst/>
            <a:gdLst>
              <a:gd name="T0" fmla="*/ 2147483646 w 396"/>
              <a:gd name="T1" fmla="*/ 2147483646 h 350"/>
              <a:gd name="T2" fmla="*/ 2147483646 w 396"/>
              <a:gd name="T3" fmla="*/ 2147483646 h 350"/>
              <a:gd name="T4" fmla="*/ 2147483646 w 396"/>
              <a:gd name="T5" fmla="*/ 2147483646 h 350"/>
              <a:gd name="T6" fmla="*/ 2147483646 w 396"/>
              <a:gd name="T7" fmla="*/ 2147483646 h 350"/>
              <a:gd name="T8" fmla="*/ 2147483646 w 396"/>
              <a:gd name="T9" fmla="*/ 2147483646 h 3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6"/>
              <a:gd name="T16" fmla="*/ 0 h 350"/>
              <a:gd name="T17" fmla="*/ 396 w 396"/>
              <a:gd name="T18" fmla="*/ 350 h 3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6" h="350">
                <a:moveTo>
                  <a:pt x="208" y="39"/>
                </a:moveTo>
                <a:cubicBezTo>
                  <a:pt x="148" y="0"/>
                  <a:pt x="32" y="2"/>
                  <a:pt x="16" y="47"/>
                </a:cubicBezTo>
                <a:cubicBezTo>
                  <a:pt x="0" y="92"/>
                  <a:pt x="52" y="272"/>
                  <a:pt x="112" y="311"/>
                </a:cubicBezTo>
                <a:cubicBezTo>
                  <a:pt x="172" y="350"/>
                  <a:pt x="356" y="323"/>
                  <a:pt x="376" y="279"/>
                </a:cubicBezTo>
                <a:cubicBezTo>
                  <a:pt x="396" y="235"/>
                  <a:pt x="268" y="78"/>
                  <a:pt x="208" y="39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52">
            <a:extLst>
              <a:ext uri="{FF2B5EF4-FFF2-40B4-BE49-F238E27FC236}">
                <a16:creationId xmlns:a16="http://schemas.microsoft.com/office/drawing/2014/main" id="{319F02ED-37D8-4549-86B5-C9BE16A8AF2B}"/>
              </a:ext>
            </a:extLst>
          </p:cNvPr>
          <p:cNvSpPr>
            <a:spLocks/>
          </p:cNvSpPr>
          <p:nvPr/>
        </p:nvSpPr>
        <p:spPr bwMode="auto">
          <a:xfrm>
            <a:off x="3695701" y="3123406"/>
            <a:ext cx="784225" cy="635000"/>
          </a:xfrm>
          <a:custGeom>
            <a:avLst/>
            <a:gdLst>
              <a:gd name="T0" fmla="*/ 2147483646 w 494"/>
              <a:gd name="T1" fmla="*/ 2147483646 h 400"/>
              <a:gd name="T2" fmla="*/ 2147483646 w 494"/>
              <a:gd name="T3" fmla="*/ 2147483646 h 400"/>
              <a:gd name="T4" fmla="*/ 2147483646 w 494"/>
              <a:gd name="T5" fmla="*/ 2147483646 h 400"/>
              <a:gd name="T6" fmla="*/ 2147483646 w 494"/>
              <a:gd name="T7" fmla="*/ 2147483646 h 400"/>
              <a:gd name="T8" fmla="*/ 2147483646 w 494"/>
              <a:gd name="T9" fmla="*/ 2147483646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4"/>
              <a:gd name="T16" fmla="*/ 0 h 400"/>
              <a:gd name="T17" fmla="*/ 494 w 494"/>
              <a:gd name="T18" fmla="*/ 400 h 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4" h="400">
                <a:moveTo>
                  <a:pt x="277" y="8"/>
                </a:moveTo>
                <a:cubicBezTo>
                  <a:pt x="202" y="16"/>
                  <a:pt x="0" y="104"/>
                  <a:pt x="21" y="168"/>
                </a:cubicBezTo>
                <a:cubicBezTo>
                  <a:pt x="42" y="232"/>
                  <a:pt x="330" y="400"/>
                  <a:pt x="405" y="392"/>
                </a:cubicBezTo>
                <a:cubicBezTo>
                  <a:pt x="480" y="384"/>
                  <a:pt x="494" y="183"/>
                  <a:pt x="469" y="120"/>
                </a:cubicBezTo>
                <a:cubicBezTo>
                  <a:pt x="444" y="57"/>
                  <a:pt x="352" y="0"/>
                  <a:pt x="277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Line 25">
            <a:extLst>
              <a:ext uri="{FF2B5EF4-FFF2-40B4-BE49-F238E27FC236}">
                <a16:creationId xmlns:a16="http://schemas.microsoft.com/office/drawing/2014/main" id="{0C9A40EF-33A9-4727-A583-E7D71A1A05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7538" y="4228306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Line 28">
            <a:extLst>
              <a:ext uri="{FF2B5EF4-FFF2-40B4-BE49-F238E27FC236}">
                <a16:creationId xmlns:a16="http://schemas.microsoft.com/office/drawing/2014/main" id="{E411E0EE-C783-4799-8253-42D5393849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900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31">
            <a:extLst>
              <a:ext uri="{FF2B5EF4-FFF2-40B4-BE49-F238E27FC236}">
                <a16:creationId xmlns:a16="http://schemas.microsoft.com/office/drawing/2014/main" id="{21E18657-D0EB-40B0-8291-E6AB445C91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5726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Line 34">
            <a:extLst>
              <a:ext uri="{FF2B5EF4-FFF2-40B4-BE49-F238E27FC236}">
                <a16:creationId xmlns:a16="http://schemas.microsoft.com/office/drawing/2014/main" id="{380DBE1E-8BC7-4ABB-887E-7765B807D0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245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Line 37">
            <a:extLst>
              <a:ext uri="{FF2B5EF4-FFF2-40B4-BE49-F238E27FC236}">
                <a16:creationId xmlns:a16="http://schemas.microsoft.com/office/drawing/2014/main" id="{E513C31E-F31E-44DE-8880-F06FA7FE9B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0763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Line 40">
            <a:extLst>
              <a:ext uri="{FF2B5EF4-FFF2-40B4-BE49-F238E27FC236}">
                <a16:creationId xmlns:a16="http://schemas.microsoft.com/office/drawing/2014/main" id="{D4598BEA-8CBE-4B59-BB5B-E298730175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7488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Line 43">
            <a:extLst>
              <a:ext uri="{FF2B5EF4-FFF2-40B4-BE49-F238E27FC236}">
                <a16:creationId xmlns:a16="http://schemas.microsoft.com/office/drawing/2014/main" id="{0B733B0F-74DA-42A1-9582-6756A171D2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580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Line 46">
            <a:extLst>
              <a:ext uri="{FF2B5EF4-FFF2-40B4-BE49-F238E27FC236}">
                <a16:creationId xmlns:a16="http://schemas.microsoft.com/office/drawing/2014/main" id="{6BFA756C-FE8D-44FD-9C37-E0D2785802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2526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49">
            <a:extLst>
              <a:ext uri="{FF2B5EF4-FFF2-40B4-BE49-F238E27FC236}">
                <a16:creationId xmlns:a16="http://schemas.microsoft.com/office/drawing/2014/main" id="{F286B185-AB78-4790-BD35-4B7FF68864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0838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ADFAAA17-F191-484F-A641-7CE64A661942}"/>
              </a:ext>
            </a:extLst>
          </p:cNvPr>
          <p:cNvSpPr>
            <a:spLocks/>
          </p:cNvSpPr>
          <p:nvPr/>
        </p:nvSpPr>
        <p:spPr bwMode="auto">
          <a:xfrm>
            <a:off x="5969001" y="3847306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84A9BD4F-0F87-42E6-AACF-BE32CED78951}"/>
              </a:ext>
            </a:extLst>
          </p:cNvPr>
          <p:cNvSpPr>
            <a:spLocks/>
          </p:cNvSpPr>
          <p:nvPr/>
        </p:nvSpPr>
        <p:spPr bwMode="auto">
          <a:xfrm>
            <a:off x="7842251" y="3656806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Oval 55">
            <a:extLst>
              <a:ext uri="{FF2B5EF4-FFF2-40B4-BE49-F238E27FC236}">
                <a16:creationId xmlns:a16="http://schemas.microsoft.com/office/drawing/2014/main" id="{0ED74C7A-B76E-4BA8-8A40-C985B5A52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307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56">
            <a:extLst>
              <a:ext uri="{FF2B5EF4-FFF2-40B4-BE49-F238E27FC236}">
                <a16:creationId xmlns:a16="http://schemas.microsoft.com/office/drawing/2014/main" id="{5013816E-3FFA-4281-99D3-4617003FD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038" y="2421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57">
            <a:extLst>
              <a:ext uri="{FF2B5EF4-FFF2-40B4-BE49-F238E27FC236}">
                <a16:creationId xmlns:a16="http://schemas.microsoft.com/office/drawing/2014/main" id="{912B3359-4241-4DE3-9425-F5D330A4F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863" y="258048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58">
            <a:extLst>
              <a:ext uri="{FF2B5EF4-FFF2-40B4-BE49-F238E27FC236}">
                <a16:creationId xmlns:a16="http://schemas.microsoft.com/office/drawing/2014/main" id="{F5B66B58-6EC9-4BB6-B281-506303AEC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38" y="2802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59">
            <a:extLst>
              <a:ext uri="{FF2B5EF4-FFF2-40B4-BE49-F238E27FC236}">
                <a16:creationId xmlns:a16="http://schemas.microsoft.com/office/drawing/2014/main" id="{93177804-ADE1-4C6E-8396-CFCFCE332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34123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60">
            <a:extLst>
              <a:ext uri="{FF2B5EF4-FFF2-40B4-BE49-F238E27FC236}">
                <a16:creationId xmlns:a16="http://schemas.microsoft.com/office/drawing/2014/main" id="{A431D0A0-AA21-4D10-BB45-B4D539271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38" y="34250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61">
            <a:extLst>
              <a:ext uri="{FF2B5EF4-FFF2-40B4-BE49-F238E27FC236}">
                <a16:creationId xmlns:a16="http://schemas.microsoft.com/office/drawing/2014/main" id="{4A65CA7B-D2E1-429F-8883-AA1D9F79A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3704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62">
            <a:extLst>
              <a:ext uri="{FF2B5EF4-FFF2-40B4-BE49-F238E27FC236}">
                <a16:creationId xmlns:a16="http://schemas.microsoft.com/office/drawing/2014/main" id="{C034FA62-96FF-4F90-AAAD-C931CBD0F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138" y="39076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Text Box 72">
            <a:extLst>
              <a:ext uri="{FF2B5EF4-FFF2-40B4-BE49-F238E27FC236}">
                <a16:creationId xmlns:a16="http://schemas.microsoft.com/office/drawing/2014/main" id="{C88FBCD4-CA44-4DDC-99FC-B98CD9820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3426" y="1940719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Text Box 73">
            <a:extLst>
              <a:ext uri="{FF2B5EF4-FFF2-40B4-BE49-F238E27FC236}">
                <a16:creationId xmlns:a16="http://schemas.microsoft.com/office/drawing/2014/main" id="{EDFDC536-545A-4F51-89D3-7A833AE51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9426" y="2918619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" name="Group 81">
            <a:extLst>
              <a:ext uri="{FF2B5EF4-FFF2-40B4-BE49-F238E27FC236}">
                <a16:creationId xmlns:a16="http://schemas.microsoft.com/office/drawing/2014/main" id="{D243E268-2329-4D17-9B00-C937E7251E5F}"/>
              </a:ext>
            </a:extLst>
          </p:cNvPr>
          <p:cNvGrpSpPr>
            <a:grpSpLocks/>
          </p:cNvGrpSpPr>
          <p:nvPr/>
        </p:nvGrpSpPr>
        <p:grpSpPr bwMode="auto">
          <a:xfrm>
            <a:off x="5830888" y="4336256"/>
            <a:ext cx="3540125" cy="274638"/>
            <a:chOff x="3164" y="3172"/>
            <a:chExt cx="2230" cy="173"/>
          </a:xfrm>
        </p:grpSpPr>
        <p:sp>
          <p:nvSpPr>
            <p:cNvPr id="30" name="Text Box 82">
              <a:extLst>
                <a:ext uri="{FF2B5EF4-FFF2-40B4-BE49-F238E27FC236}">
                  <a16:creationId xmlns:a16="http://schemas.microsoft.com/office/drawing/2014/main" id="{CA4CA62F-E63D-494A-8532-BFF3D2DAF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1" name="Text Box 83">
              <a:extLst>
                <a:ext uri="{FF2B5EF4-FFF2-40B4-BE49-F238E27FC236}">
                  <a16:creationId xmlns:a16="http://schemas.microsoft.com/office/drawing/2014/main" id="{916F0859-392F-439B-A5EE-BAB46A8CC9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2" name="Text Box 84">
              <a:extLst>
                <a:ext uri="{FF2B5EF4-FFF2-40B4-BE49-F238E27FC236}">
                  <a16:creationId xmlns:a16="http://schemas.microsoft.com/office/drawing/2014/main" id="{A4F6EF1E-D14E-4683-BD34-7BFBE026F5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3" name="Text Box 85">
              <a:extLst>
                <a:ext uri="{FF2B5EF4-FFF2-40B4-BE49-F238E27FC236}">
                  <a16:creationId xmlns:a16="http://schemas.microsoft.com/office/drawing/2014/main" id="{5DFC9EDF-64CF-4B3D-ABBE-2D4B718D42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4" name="Text Box 86">
              <a:extLst>
                <a:ext uri="{FF2B5EF4-FFF2-40B4-BE49-F238E27FC236}">
                  <a16:creationId xmlns:a16="http://schemas.microsoft.com/office/drawing/2014/main" id="{BA538C39-A1AB-4153-BDF9-86B3FC8FA5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5" name="Text Box 87">
              <a:extLst>
                <a:ext uri="{FF2B5EF4-FFF2-40B4-BE49-F238E27FC236}">
                  <a16:creationId xmlns:a16="http://schemas.microsoft.com/office/drawing/2014/main" id="{003A6B50-3494-4D3E-B74D-6F79000236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36" name="Text Box 88">
              <a:extLst>
                <a:ext uri="{FF2B5EF4-FFF2-40B4-BE49-F238E27FC236}">
                  <a16:creationId xmlns:a16="http://schemas.microsoft.com/office/drawing/2014/main" id="{0E561344-23E4-482D-8C58-01083DDF6B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37" name="Text Box 89">
              <a:extLst>
                <a:ext uri="{FF2B5EF4-FFF2-40B4-BE49-F238E27FC236}">
                  <a16:creationId xmlns:a16="http://schemas.microsoft.com/office/drawing/2014/main" id="{C45B9203-D49C-4BA8-BD95-F1EDA54DB4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38" name="Text Box 90">
            <a:extLst>
              <a:ext uri="{FF2B5EF4-FFF2-40B4-BE49-F238E27FC236}">
                <a16:creationId xmlns:a16="http://schemas.microsoft.com/office/drawing/2014/main" id="{72FD6086-8DD2-47F2-9BFC-63B7CD3CA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1476" y="209788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39" name="Text Box 91">
            <a:extLst>
              <a:ext uri="{FF2B5EF4-FFF2-40B4-BE49-F238E27FC236}">
                <a16:creationId xmlns:a16="http://schemas.microsoft.com/office/drawing/2014/main" id="{E3229319-490F-4392-89C4-ADD126E5B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801" y="225504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0" name="Text Box 92">
            <a:extLst>
              <a:ext uri="{FF2B5EF4-FFF2-40B4-BE49-F238E27FC236}">
                <a16:creationId xmlns:a16="http://schemas.microsoft.com/office/drawing/2014/main" id="{17F9F0B0-D50F-4C47-90DD-0EF8F1230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26" y="2793206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1" name="Text Box 93">
            <a:extLst>
              <a:ext uri="{FF2B5EF4-FFF2-40B4-BE49-F238E27FC236}">
                <a16:creationId xmlns:a16="http://schemas.microsoft.com/office/drawing/2014/main" id="{0FAB2EF9-D436-477A-BD99-F6EEEFBA7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1" y="257413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2" name="Text Box 94">
            <a:extLst>
              <a:ext uri="{FF2B5EF4-FFF2-40B4-BE49-F238E27FC236}">
                <a16:creationId xmlns:a16="http://schemas.microsoft.com/office/drawing/2014/main" id="{5F1ABF40-1969-40AC-956A-AF380E4AD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6826" y="31980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3" name="Text Box 95">
            <a:extLst>
              <a:ext uri="{FF2B5EF4-FFF2-40B4-BE49-F238E27FC236}">
                <a16:creationId xmlns:a16="http://schemas.microsoft.com/office/drawing/2014/main" id="{43B647B7-F745-41A1-A2B4-9BE18C8E5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1" y="32742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4" name="Text Box 96">
            <a:extLst>
              <a:ext uri="{FF2B5EF4-FFF2-40B4-BE49-F238E27FC236}">
                <a16:creationId xmlns:a16="http://schemas.microsoft.com/office/drawing/2014/main" id="{83AFDE90-ADB1-466D-9996-3CB73D829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51" y="373459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5" name="Text Box 97">
            <a:extLst>
              <a:ext uri="{FF2B5EF4-FFF2-40B4-BE49-F238E27FC236}">
                <a16:creationId xmlns:a16="http://schemas.microsoft.com/office/drawing/2014/main" id="{62E5F244-F86E-4620-A948-D10733284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6" y="38838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46" name="Text Box 100">
            <a:extLst>
              <a:ext uri="{FF2B5EF4-FFF2-40B4-BE49-F238E27FC236}">
                <a16:creationId xmlns:a16="http://schemas.microsoft.com/office/drawing/2014/main" id="{5C6BB965-8FFE-4F8C-B3C6-BAE45EF26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8988" y="1302544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AC8EEC8-B940-4E80-AD50-1ECFC614716B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ED333E-E5FB-4AA0-9EE6-16B05FA4F149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49" name="Line 109">
              <a:extLst>
                <a:ext uri="{FF2B5EF4-FFF2-40B4-BE49-F238E27FC236}">
                  <a16:creationId xmlns:a16="http://schemas.microsoft.com/office/drawing/2014/main" id="{F89541F7-5FE1-40BC-9893-5119F04875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0" name="Line 110">
              <a:extLst>
                <a:ext uri="{FF2B5EF4-FFF2-40B4-BE49-F238E27FC236}">
                  <a16:creationId xmlns:a16="http://schemas.microsoft.com/office/drawing/2014/main" id="{C5A4DF8E-867E-4E96-BBDB-59C7CE67928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Text Box 111">
              <a:extLst>
                <a:ext uri="{FF2B5EF4-FFF2-40B4-BE49-F238E27FC236}">
                  <a16:creationId xmlns:a16="http://schemas.microsoft.com/office/drawing/2014/main" id="{554BB8F9-D540-444E-804E-FCEBC9BA2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Text Box 112">
              <a:extLst>
                <a:ext uri="{FF2B5EF4-FFF2-40B4-BE49-F238E27FC236}">
                  <a16:creationId xmlns:a16="http://schemas.microsoft.com/office/drawing/2014/main" id="{BC3711E2-F089-432B-9D86-1FC2CD83AB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3" name="Rectangle 124">
            <a:extLst>
              <a:ext uri="{FF2B5EF4-FFF2-40B4-BE49-F238E27FC236}">
                <a16:creationId xmlns:a16="http://schemas.microsoft.com/office/drawing/2014/main" id="{DA4180E8-5A36-419E-92BC-C0F5AB8A8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920475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objects 5 and 8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Repeat finding most similar objects (samples or clusters) and grouping them</a:t>
            </a:r>
          </a:p>
        </p:txBody>
      </p:sp>
      <p:sp>
        <p:nvSpPr>
          <p:cNvPr id="55" name="Rectangle 7">
            <a:extLst>
              <a:ext uri="{FF2B5EF4-FFF2-40B4-BE49-F238E27FC236}">
                <a16:creationId xmlns:a16="http://schemas.microsoft.com/office/drawing/2014/main" id="{010B40EB-7510-4B0D-9AD3-2B87DD32776F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76921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F702D4BE-1A96-462B-AEE7-7F46BF0C4009}"/>
              </a:ext>
            </a:extLst>
          </p:cNvPr>
          <p:cNvSpPr>
            <a:spLocks/>
          </p:cNvSpPr>
          <p:nvPr/>
        </p:nvSpPr>
        <p:spPr bwMode="auto">
          <a:xfrm>
            <a:off x="3713957" y="3123406"/>
            <a:ext cx="784225" cy="635000"/>
          </a:xfrm>
          <a:custGeom>
            <a:avLst/>
            <a:gdLst>
              <a:gd name="T0" fmla="*/ 2147483646 w 494"/>
              <a:gd name="T1" fmla="*/ 2147483646 h 400"/>
              <a:gd name="T2" fmla="*/ 2147483646 w 494"/>
              <a:gd name="T3" fmla="*/ 2147483646 h 400"/>
              <a:gd name="T4" fmla="*/ 2147483646 w 494"/>
              <a:gd name="T5" fmla="*/ 2147483646 h 400"/>
              <a:gd name="T6" fmla="*/ 2147483646 w 494"/>
              <a:gd name="T7" fmla="*/ 2147483646 h 400"/>
              <a:gd name="T8" fmla="*/ 2147483646 w 494"/>
              <a:gd name="T9" fmla="*/ 2147483646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4"/>
              <a:gd name="T16" fmla="*/ 0 h 400"/>
              <a:gd name="T17" fmla="*/ 494 w 494"/>
              <a:gd name="T18" fmla="*/ 400 h 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4" h="400">
                <a:moveTo>
                  <a:pt x="277" y="8"/>
                </a:moveTo>
                <a:cubicBezTo>
                  <a:pt x="202" y="16"/>
                  <a:pt x="0" y="104"/>
                  <a:pt x="21" y="168"/>
                </a:cubicBezTo>
                <a:cubicBezTo>
                  <a:pt x="42" y="232"/>
                  <a:pt x="330" y="400"/>
                  <a:pt x="405" y="392"/>
                </a:cubicBezTo>
                <a:cubicBezTo>
                  <a:pt x="480" y="384"/>
                  <a:pt x="494" y="183"/>
                  <a:pt x="469" y="120"/>
                </a:cubicBezTo>
                <a:cubicBezTo>
                  <a:pt x="444" y="57"/>
                  <a:pt x="352" y="0"/>
                  <a:pt x="277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3182026F-6EB1-4FF9-964B-549A20F8DEF7}"/>
              </a:ext>
            </a:extLst>
          </p:cNvPr>
          <p:cNvSpPr>
            <a:spLocks/>
          </p:cNvSpPr>
          <p:nvPr/>
        </p:nvSpPr>
        <p:spPr bwMode="auto">
          <a:xfrm>
            <a:off x="2807494" y="2099469"/>
            <a:ext cx="784225" cy="815975"/>
          </a:xfrm>
          <a:custGeom>
            <a:avLst/>
            <a:gdLst>
              <a:gd name="T0" fmla="*/ 2147483646 w 494"/>
              <a:gd name="T1" fmla="*/ 2147483646 h 514"/>
              <a:gd name="T2" fmla="*/ 2147483646 w 494"/>
              <a:gd name="T3" fmla="*/ 2147483646 h 514"/>
              <a:gd name="T4" fmla="*/ 2147483646 w 494"/>
              <a:gd name="T5" fmla="*/ 2147483646 h 514"/>
              <a:gd name="T6" fmla="*/ 2147483646 w 494"/>
              <a:gd name="T7" fmla="*/ 2147483646 h 514"/>
              <a:gd name="T8" fmla="*/ 2147483646 w 494"/>
              <a:gd name="T9" fmla="*/ 2147483646 h 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4"/>
              <a:gd name="T16" fmla="*/ 0 h 514"/>
              <a:gd name="T17" fmla="*/ 494 w 494"/>
              <a:gd name="T18" fmla="*/ 514 h 5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4" h="514">
                <a:moveTo>
                  <a:pt x="288" y="61"/>
                </a:moveTo>
                <a:cubicBezTo>
                  <a:pt x="228" y="22"/>
                  <a:pt x="134" y="0"/>
                  <a:pt x="96" y="69"/>
                </a:cubicBezTo>
                <a:cubicBezTo>
                  <a:pt x="58" y="138"/>
                  <a:pt x="0" y="436"/>
                  <a:pt x="60" y="475"/>
                </a:cubicBezTo>
                <a:cubicBezTo>
                  <a:pt x="120" y="514"/>
                  <a:pt x="418" y="370"/>
                  <a:pt x="456" y="301"/>
                </a:cubicBezTo>
                <a:cubicBezTo>
                  <a:pt x="494" y="232"/>
                  <a:pt x="348" y="100"/>
                  <a:pt x="288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EF6D29CD-F9E5-46DD-A83E-445D1DF6C1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794" y="4228306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Line 13">
            <a:extLst>
              <a:ext uri="{FF2B5EF4-FFF2-40B4-BE49-F238E27FC236}">
                <a16:creationId xmlns:a16="http://schemas.microsoft.com/office/drawing/2014/main" id="{45EAFC50-B1D9-4A92-B71E-39F631EE5F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87257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16">
            <a:extLst>
              <a:ext uri="{FF2B5EF4-FFF2-40B4-BE49-F238E27FC236}">
                <a16:creationId xmlns:a16="http://schemas.microsoft.com/office/drawing/2014/main" id="{0D22682F-16A8-4C87-B9CF-CC9944510B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53982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Line 19">
            <a:extLst>
              <a:ext uri="{FF2B5EF4-FFF2-40B4-BE49-F238E27FC236}">
                <a16:creationId xmlns:a16="http://schemas.microsoft.com/office/drawing/2014/main" id="{6D049DB4-5757-48F2-8838-FE4B0EFCAF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20707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Line 22">
            <a:extLst>
              <a:ext uri="{FF2B5EF4-FFF2-40B4-BE49-F238E27FC236}">
                <a16:creationId xmlns:a16="http://schemas.microsoft.com/office/drawing/2014/main" id="{EFB6B208-B233-4A51-BCFF-DFBABEC779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89019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Line 25">
            <a:extLst>
              <a:ext uri="{FF2B5EF4-FFF2-40B4-BE49-F238E27FC236}">
                <a16:creationId xmlns:a16="http://schemas.microsoft.com/office/drawing/2014/main" id="{29EB9194-A5E0-4DD8-8514-1A1E011F5F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55744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Line 28">
            <a:extLst>
              <a:ext uri="{FF2B5EF4-FFF2-40B4-BE49-F238E27FC236}">
                <a16:creationId xmlns:a16="http://schemas.microsoft.com/office/drawing/2014/main" id="{B2C2324C-5489-4F22-9149-C42260A726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24057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Line 31">
            <a:extLst>
              <a:ext uri="{FF2B5EF4-FFF2-40B4-BE49-F238E27FC236}">
                <a16:creationId xmlns:a16="http://schemas.microsoft.com/office/drawing/2014/main" id="{21892C47-B184-465A-87DC-44C2259BC9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90782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34">
            <a:extLst>
              <a:ext uri="{FF2B5EF4-FFF2-40B4-BE49-F238E27FC236}">
                <a16:creationId xmlns:a16="http://schemas.microsoft.com/office/drawing/2014/main" id="{212377EF-7C35-4A47-9C04-895723533A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59094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Freeform 36">
            <a:extLst>
              <a:ext uri="{FF2B5EF4-FFF2-40B4-BE49-F238E27FC236}">
                <a16:creationId xmlns:a16="http://schemas.microsoft.com/office/drawing/2014/main" id="{0D44F1A6-0402-4AE2-87E2-72E9BF483EB7}"/>
              </a:ext>
            </a:extLst>
          </p:cNvPr>
          <p:cNvSpPr>
            <a:spLocks/>
          </p:cNvSpPr>
          <p:nvPr/>
        </p:nvSpPr>
        <p:spPr bwMode="auto">
          <a:xfrm>
            <a:off x="5987257" y="3847306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Freeform 37">
            <a:extLst>
              <a:ext uri="{FF2B5EF4-FFF2-40B4-BE49-F238E27FC236}">
                <a16:creationId xmlns:a16="http://schemas.microsoft.com/office/drawing/2014/main" id="{A8580848-F3DA-4E59-950B-21B6D9797E5D}"/>
              </a:ext>
            </a:extLst>
          </p:cNvPr>
          <p:cNvSpPr>
            <a:spLocks/>
          </p:cNvSpPr>
          <p:nvPr/>
        </p:nvSpPr>
        <p:spPr bwMode="auto">
          <a:xfrm>
            <a:off x="7860507" y="3656806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Freeform 38">
            <a:extLst>
              <a:ext uri="{FF2B5EF4-FFF2-40B4-BE49-F238E27FC236}">
                <a16:creationId xmlns:a16="http://schemas.microsoft.com/office/drawing/2014/main" id="{97F30794-49D1-4921-BD82-6DBD32D43560}"/>
              </a:ext>
            </a:extLst>
          </p:cNvPr>
          <p:cNvSpPr>
            <a:spLocks/>
          </p:cNvSpPr>
          <p:nvPr/>
        </p:nvSpPr>
        <p:spPr bwMode="auto">
          <a:xfrm>
            <a:off x="6217444" y="3304381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Oval 39">
            <a:extLst>
              <a:ext uri="{FF2B5EF4-FFF2-40B4-BE49-F238E27FC236}">
                <a16:creationId xmlns:a16="http://schemas.microsoft.com/office/drawing/2014/main" id="{DD2F38FA-E7E7-4EDE-AC4C-BD38574D4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594" y="2307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40">
            <a:extLst>
              <a:ext uri="{FF2B5EF4-FFF2-40B4-BE49-F238E27FC236}">
                <a16:creationId xmlns:a16="http://schemas.microsoft.com/office/drawing/2014/main" id="{3B63F24F-DF8B-4396-81B7-04194B96A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294" y="2421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41">
            <a:extLst>
              <a:ext uri="{FF2B5EF4-FFF2-40B4-BE49-F238E27FC236}">
                <a16:creationId xmlns:a16="http://schemas.microsoft.com/office/drawing/2014/main" id="{A388990F-F198-424C-97D9-39225D837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119" y="258048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42">
            <a:extLst>
              <a:ext uri="{FF2B5EF4-FFF2-40B4-BE49-F238E27FC236}">
                <a16:creationId xmlns:a16="http://schemas.microsoft.com/office/drawing/2014/main" id="{C2B5893B-CBAE-49D3-A07F-3E35B5C5D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594" y="2802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43">
            <a:extLst>
              <a:ext uri="{FF2B5EF4-FFF2-40B4-BE49-F238E27FC236}">
                <a16:creationId xmlns:a16="http://schemas.microsoft.com/office/drawing/2014/main" id="{B57E1119-F3D0-433E-889D-ECAC23588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894" y="34123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44">
            <a:extLst>
              <a:ext uri="{FF2B5EF4-FFF2-40B4-BE49-F238E27FC236}">
                <a16:creationId xmlns:a16="http://schemas.microsoft.com/office/drawing/2014/main" id="{62F48662-9698-4BA2-AE56-6A1C5FD0F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494" y="34250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45">
            <a:extLst>
              <a:ext uri="{FF2B5EF4-FFF2-40B4-BE49-F238E27FC236}">
                <a16:creationId xmlns:a16="http://schemas.microsoft.com/office/drawing/2014/main" id="{E8585985-B2BE-4C7F-964E-D38BC4E6C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9294" y="3704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46">
            <a:extLst>
              <a:ext uri="{FF2B5EF4-FFF2-40B4-BE49-F238E27FC236}">
                <a16:creationId xmlns:a16="http://schemas.microsoft.com/office/drawing/2014/main" id="{3487EF4E-885A-4F38-B100-80EF7A1EB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394" y="39076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Text Box 55">
            <a:extLst>
              <a:ext uri="{FF2B5EF4-FFF2-40B4-BE49-F238E27FC236}">
                <a16:creationId xmlns:a16="http://schemas.microsoft.com/office/drawing/2014/main" id="{13143771-119A-4B84-B15B-AC8D2FFF0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682" y="1940719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Text Box 56">
            <a:extLst>
              <a:ext uri="{FF2B5EF4-FFF2-40B4-BE49-F238E27FC236}">
                <a16:creationId xmlns:a16="http://schemas.microsoft.com/office/drawing/2014/main" id="{972E96B3-F6AA-432A-84DB-355D70F31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7682" y="2918619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0" name="Group 65">
            <a:extLst>
              <a:ext uri="{FF2B5EF4-FFF2-40B4-BE49-F238E27FC236}">
                <a16:creationId xmlns:a16="http://schemas.microsoft.com/office/drawing/2014/main" id="{92C7F32D-E98E-48CD-9572-7D3C9C507603}"/>
              </a:ext>
            </a:extLst>
          </p:cNvPr>
          <p:cNvGrpSpPr>
            <a:grpSpLocks/>
          </p:cNvGrpSpPr>
          <p:nvPr/>
        </p:nvGrpSpPr>
        <p:grpSpPr bwMode="auto">
          <a:xfrm>
            <a:off x="5849144" y="4336256"/>
            <a:ext cx="3540125" cy="274638"/>
            <a:chOff x="3164" y="3172"/>
            <a:chExt cx="2230" cy="173"/>
          </a:xfrm>
        </p:grpSpPr>
        <p:sp>
          <p:nvSpPr>
            <p:cNvPr id="31" name="Text Box 66">
              <a:extLst>
                <a:ext uri="{FF2B5EF4-FFF2-40B4-BE49-F238E27FC236}">
                  <a16:creationId xmlns:a16="http://schemas.microsoft.com/office/drawing/2014/main" id="{E7A15D74-2388-4129-901E-2D6E054E5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2" name="Text Box 67">
              <a:extLst>
                <a:ext uri="{FF2B5EF4-FFF2-40B4-BE49-F238E27FC236}">
                  <a16:creationId xmlns:a16="http://schemas.microsoft.com/office/drawing/2014/main" id="{FBB8CA74-B408-40FC-9A1D-273DC15A99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3" name="Text Box 68">
              <a:extLst>
                <a:ext uri="{FF2B5EF4-FFF2-40B4-BE49-F238E27FC236}">
                  <a16:creationId xmlns:a16="http://schemas.microsoft.com/office/drawing/2014/main" id="{88C392AB-8112-4367-ABB2-A63DE3E1E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4" name="Text Box 69">
              <a:extLst>
                <a:ext uri="{FF2B5EF4-FFF2-40B4-BE49-F238E27FC236}">
                  <a16:creationId xmlns:a16="http://schemas.microsoft.com/office/drawing/2014/main" id="{3506DA30-BA69-4295-A628-4D793BB2EB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5" name="Text Box 70">
              <a:extLst>
                <a:ext uri="{FF2B5EF4-FFF2-40B4-BE49-F238E27FC236}">
                  <a16:creationId xmlns:a16="http://schemas.microsoft.com/office/drawing/2014/main" id="{A82B71C9-DABC-4B76-9452-17828ECF45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6" name="Text Box 71">
              <a:extLst>
                <a:ext uri="{FF2B5EF4-FFF2-40B4-BE49-F238E27FC236}">
                  <a16:creationId xmlns:a16="http://schemas.microsoft.com/office/drawing/2014/main" id="{C8BFF973-BCD8-404F-BA5C-0A9015A8C7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37" name="Text Box 72">
              <a:extLst>
                <a:ext uri="{FF2B5EF4-FFF2-40B4-BE49-F238E27FC236}">
                  <a16:creationId xmlns:a16="http://schemas.microsoft.com/office/drawing/2014/main" id="{8728DA55-9DAA-41C2-948A-3E18FA61EE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38" name="Text Box 73">
              <a:extLst>
                <a:ext uri="{FF2B5EF4-FFF2-40B4-BE49-F238E27FC236}">
                  <a16:creationId xmlns:a16="http://schemas.microsoft.com/office/drawing/2014/main" id="{FDEA32D0-A43C-42EE-A16F-50456C1CB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39" name="Text Box 74">
            <a:extLst>
              <a:ext uri="{FF2B5EF4-FFF2-40B4-BE49-F238E27FC236}">
                <a16:creationId xmlns:a16="http://schemas.microsoft.com/office/drawing/2014/main" id="{6F0E87A3-13D1-4AF6-A1AD-7F8BFE40F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9732" y="209788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0" name="Text Box 75">
            <a:extLst>
              <a:ext uri="{FF2B5EF4-FFF2-40B4-BE49-F238E27FC236}">
                <a16:creationId xmlns:a16="http://schemas.microsoft.com/office/drawing/2014/main" id="{6782CE01-663D-410C-A164-6B4DEB082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4057" y="225504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1" name="Text Box 76">
            <a:extLst>
              <a:ext uri="{FF2B5EF4-FFF2-40B4-BE49-F238E27FC236}">
                <a16:creationId xmlns:a16="http://schemas.microsoft.com/office/drawing/2014/main" id="{91536DEB-57E9-4E2E-9273-0DBF4D897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7382" y="2793206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2" name="Text Box 77">
            <a:extLst>
              <a:ext uri="{FF2B5EF4-FFF2-40B4-BE49-F238E27FC236}">
                <a16:creationId xmlns:a16="http://schemas.microsoft.com/office/drawing/2014/main" id="{D1C32E67-6A40-4601-9F6D-811C14825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7807" y="257413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3" name="Text Box 78">
            <a:extLst>
              <a:ext uri="{FF2B5EF4-FFF2-40B4-BE49-F238E27FC236}">
                <a16:creationId xmlns:a16="http://schemas.microsoft.com/office/drawing/2014/main" id="{4FA9AE3C-4D4D-4B6C-A68D-90B8B9096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082" y="31980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4" name="Text Box 79">
            <a:extLst>
              <a:ext uri="{FF2B5EF4-FFF2-40B4-BE49-F238E27FC236}">
                <a16:creationId xmlns:a16="http://schemas.microsoft.com/office/drawing/2014/main" id="{EF8B2C65-65B0-4A8F-AA18-C0A96A049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657" y="32742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5" name="Text Box 80">
            <a:extLst>
              <a:ext uri="{FF2B5EF4-FFF2-40B4-BE49-F238E27FC236}">
                <a16:creationId xmlns:a16="http://schemas.microsoft.com/office/drawing/2014/main" id="{C9296589-3E4B-4509-8666-46BCCB3D1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807" y="373459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6" name="Text Box 81">
            <a:extLst>
              <a:ext uri="{FF2B5EF4-FFF2-40B4-BE49-F238E27FC236}">
                <a16:creationId xmlns:a16="http://schemas.microsoft.com/office/drawing/2014/main" id="{0568A7CA-578C-47E0-8E26-D054D1741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132" y="38838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47" name="Text Box 84">
            <a:extLst>
              <a:ext uri="{FF2B5EF4-FFF2-40B4-BE49-F238E27FC236}">
                <a16:creationId xmlns:a16="http://schemas.microsoft.com/office/drawing/2014/main" id="{0FA87DDC-2950-424B-BCF5-4E9844926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7244" y="1302544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BCA6A8C7-7E4A-4A49-A223-8EB5BEB40CB3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646626-8853-44D4-9B37-7F5AF0F14987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0" name="Line 109">
              <a:extLst>
                <a:ext uri="{FF2B5EF4-FFF2-40B4-BE49-F238E27FC236}">
                  <a16:creationId xmlns:a16="http://schemas.microsoft.com/office/drawing/2014/main" id="{9ED93406-194F-46D6-8EE2-0F3AB78304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Line 110">
              <a:extLst>
                <a:ext uri="{FF2B5EF4-FFF2-40B4-BE49-F238E27FC236}">
                  <a16:creationId xmlns:a16="http://schemas.microsoft.com/office/drawing/2014/main" id="{F7AFC227-61C3-4D56-A32F-08B90D4FA91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2" name="Text Box 111">
              <a:extLst>
                <a:ext uri="{FF2B5EF4-FFF2-40B4-BE49-F238E27FC236}">
                  <a16:creationId xmlns:a16="http://schemas.microsoft.com/office/drawing/2014/main" id="{A68B350D-1793-425C-BB79-665534C23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Text Box 112">
              <a:extLst>
                <a:ext uri="{FF2B5EF4-FFF2-40B4-BE49-F238E27FC236}">
                  <a16:creationId xmlns:a16="http://schemas.microsoft.com/office/drawing/2014/main" id="{D70FD9AC-106B-4B0C-A4DF-DEBBD5C8FA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4" name="Rectangle 124">
            <a:extLst>
              <a:ext uri="{FF2B5EF4-FFF2-40B4-BE49-F238E27FC236}">
                <a16:creationId xmlns:a16="http://schemas.microsoft.com/office/drawing/2014/main" id="{F2007EAD-CBA6-4DDE-80E2-FAAB37BA0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19926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Join object 3 and cluster 1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Repeat process</a:t>
            </a:r>
          </a:p>
        </p:txBody>
      </p:sp>
      <p:sp>
        <p:nvSpPr>
          <p:cNvPr id="56" name="Rectangle 7">
            <a:extLst>
              <a:ext uri="{FF2B5EF4-FFF2-40B4-BE49-F238E27FC236}">
                <a16:creationId xmlns:a16="http://schemas.microsoft.com/office/drawing/2014/main" id="{F1EFE821-4565-4818-8D7F-99965289B313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97092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59B83485-0321-43FC-BBB6-D7982DBFD8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8" r="43302"/>
          <a:stretch/>
        </p:blipFill>
        <p:spPr>
          <a:xfrm>
            <a:off x="-243754" y="0"/>
            <a:ext cx="696277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54331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3157875" y="281945"/>
            <a:ext cx="60436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MACHINE</a:t>
            </a: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LEARNING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481057" y="3039637"/>
            <a:ext cx="3186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SUPERVISED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CLASSIFICATION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E5DF48A-148D-44B8-AAE8-51BDA38AD99C}"/>
              </a:ext>
            </a:extLst>
          </p:cNvPr>
          <p:cNvSpPr txBox="1"/>
          <p:nvPr/>
        </p:nvSpPr>
        <p:spPr>
          <a:xfrm>
            <a:off x="8188084" y="3039636"/>
            <a:ext cx="3095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UNSUPERVISED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ADC3D-46CF-4036-B2E5-B848350DA289}"/>
                  </a:ext>
                </a:extLst>
              </p:cNvPr>
              <p:cNvSpPr txBox="1"/>
              <p:nvPr/>
            </p:nvSpPr>
            <p:spPr>
              <a:xfrm>
                <a:off x="1704248" y="5138091"/>
                <a:ext cx="254338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𝑦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ADC3D-46CF-4036-B2E5-B848350DA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248" y="5138091"/>
                <a:ext cx="2543389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7506D45-9DA5-4594-A1AA-7013C4DCD96D}"/>
              </a:ext>
            </a:extLst>
          </p:cNvPr>
          <p:cNvSpPr txBox="1"/>
          <p:nvPr/>
        </p:nvSpPr>
        <p:spPr>
          <a:xfrm>
            <a:off x="795475" y="6021129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output / label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BE8B4-4F44-4694-BAA4-37A6B03B3240}"/>
              </a:ext>
            </a:extLst>
          </p:cNvPr>
          <p:cNvSpPr txBox="1"/>
          <p:nvPr/>
        </p:nvSpPr>
        <p:spPr>
          <a:xfrm>
            <a:off x="2769475" y="6021129"/>
            <a:ext cx="147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input /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C2B72D-AFA3-48C3-A686-9CC16AE3C9A1}"/>
                  </a:ext>
                </a:extLst>
              </p:cNvPr>
              <p:cNvSpPr txBox="1"/>
              <p:nvPr/>
            </p:nvSpPr>
            <p:spPr>
              <a:xfrm>
                <a:off x="8392046" y="5069794"/>
                <a:ext cx="239418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?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C2B72D-AFA3-48C3-A686-9CC16AE3C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046" y="5069794"/>
                <a:ext cx="2394182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EB229E6-4FF3-4CA0-8B10-5F7DE98C8977}"/>
              </a:ext>
            </a:extLst>
          </p:cNvPr>
          <p:cNvSpPr txBox="1"/>
          <p:nvPr/>
        </p:nvSpPr>
        <p:spPr>
          <a:xfrm>
            <a:off x="7569211" y="6010063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output / label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3C7FC-0C49-46A7-8B2E-4149196F9738}"/>
              </a:ext>
            </a:extLst>
          </p:cNvPr>
          <p:cNvSpPr txBox="1"/>
          <p:nvPr/>
        </p:nvSpPr>
        <p:spPr>
          <a:xfrm>
            <a:off x="9308066" y="6021129"/>
            <a:ext cx="147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input / features</a:t>
            </a:r>
          </a:p>
        </p:txBody>
      </p:sp>
    </p:spTree>
    <p:extLst>
      <p:ext uri="{BB962C8B-B14F-4D97-AF65-F5344CB8AC3E}">
        <p14:creationId xmlns:p14="http://schemas.microsoft.com/office/powerpoint/2010/main" val="2979712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3">
            <a:extLst>
              <a:ext uri="{FF2B5EF4-FFF2-40B4-BE49-F238E27FC236}">
                <a16:creationId xmlns:a16="http://schemas.microsoft.com/office/drawing/2014/main" id="{7238C594-63ED-44F1-8653-DE2C130CCFDF}"/>
              </a:ext>
            </a:extLst>
          </p:cNvPr>
          <p:cNvSpPr>
            <a:spLocks/>
          </p:cNvSpPr>
          <p:nvPr/>
        </p:nvSpPr>
        <p:spPr bwMode="auto">
          <a:xfrm>
            <a:off x="3700237" y="3126921"/>
            <a:ext cx="784225" cy="635000"/>
          </a:xfrm>
          <a:custGeom>
            <a:avLst/>
            <a:gdLst>
              <a:gd name="T0" fmla="*/ 2147483646 w 494"/>
              <a:gd name="T1" fmla="*/ 2147483646 h 400"/>
              <a:gd name="T2" fmla="*/ 2147483646 w 494"/>
              <a:gd name="T3" fmla="*/ 2147483646 h 400"/>
              <a:gd name="T4" fmla="*/ 2147483646 w 494"/>
              <a:gd name="T5" fmla="*/ 2147483646 h 400"/>
              <a:gd name="T6" fmla="*/ 2147483646 w 494"/>
              <a:gd name="T7" fmla="*/ 2147483646 h 400"/>
              <a:gd name="T8" fmla="*/ 2147483646 w 494"/>
              <a:gd name="T9" fmla="*/ 2147483646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4"/>
              <a:gd name="T16" fmla="*/ 0 h 400"/>
              <a:gd name="T17" fmla="*/ 494 w 494"/>
              <a:gd name="T18" fmla="*/ 400 h 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4" h="400">
                <a:moveTo>
                  <a:pt x="277" y="8"/>
                </a:moveTo>
                <a:cubicBezTo>
                  <a:pt x="202" y="16"/>
                  <a:pt x="0" y="104"/>
                  <a:pt x="21" y="168"/>
                </a:cubicBezTo>
                <a:cubicBezTo>
                  <a:pt x="42" y="232"/>
                  <a:pt x="330" y="400"/>
                  <a:pt x="405" y="392"/>
                </a:cubicBezTo>
                <a:cubicBezTo>
                  <a:pt x="480" y="384"/>
                  <a:pt x="494" y="183"/>
                  <a:pt x="469" y="120"/>
                </a:cubicBezTo>
                <a:cubicBezTo>
                  <a:pt x="444" y="57"/>
                  <a:pt x="352" y="0"/>
                  <a:pt x="277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384DE7BE-BB8C-4B43-99DD-5A8E89EC4B64}"/>
              </a:ext>
            </a:extLst>
          </p:cNvPr>
          <p:cNvSpPr>
            <a:spLocks/>
          </p:cNvSpPr>
          <p:nvPr/>
        </p:nvSpPr>
        <p:spPr bwMode="auto">
          <a:xfrm>
            <a:off x="2806474" y="2102984"/>
            <a:ext cx="742950" cy="981075"/>
          </a:xfrm>
          <a:custGeom>
            <a:avLst/>
            <a:gdLst>
              <a:gd name="T0" fmla="*/ 2147483646 w 468"/>
              <a:gd name="T1" fmla="*/ 2147483646 h 618"/>
              <a:gd name="T2" fmla="*/ 2147483646 w 468"/>
              <a:gd name="T3" fmla="*/ 2147483646 h 618"/>
              <a:gd name="T4" fmla="*/ 2147483646 w 468"/>
              <a:gd name="T5" fmla="*/ 2147483646 h 618"/>
              <a:gd name="T6" fmla="*/ 2147483646 w 468"/>
              <a:gd name="T7" fmla="*/ 2147483646 h 618"/>
              <a:gd name="T8" fmla="*/ 2147483646 w 468"/>
              <a:gd name="T9" fmla="*/ 2147483646 h 618"/>
              <a:gd name="T10" fmla="*/ 2147483646 w 468"/>
              <a:gd name="T11" fmla="*/ 2147483646 h 6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8"/>
              <a:gd name="T19" fmla="*/ 0 h 618"/>
              <a:gd name="T20" fmla="*/ 468 w 468"/>
              <a:gd name="T21" fmla="*/ 618 h 6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8" h="618">
                <a:moveTo>
                  <a:pt x="280" y="61"/>
                </a:moveTo>
                <a:cubicBezTo>
                  <a:pt x="220" y="22"/>
                  <a:pt x="126" y="0"/>
                  <a:pt x="88" y="69"/>
                </a:cubicBezTo>
                <a:cubicBezTo>
                  <a:pt x="50" y="138"/>
                  <a:pt x="0" y="388"/>
                  <a:pt x="52" y="475"/>
                </a:cubicBezTo>
                <a:cubicBezTo>
                  <a:pt x="104" y="562"/>
                  <a:pt x="334" y="618"/>
                  <a:pt x="400" y="589"/>
                </a:cubicBezTo>
                <a:cubicBezTo>
                  <a:pt x="466" y="560"/>
                  <a:pt x="468" y="389"/>
                  <a:pt x="448" y="301"/>
                </a:cubicBezTo>
                <a:cubicBezTo>
                  <a:pt x="428" y="213"/>
                  <a:pt x="340" y="100"/>
                  <a:pt x="280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Line 26">
            <a:extLst>
              <a:ext uri="{FF2B5EF4-FFF2-40B4-BE49-F238E27FC236}">
                <a16:creationId xmlns:a16="http://schemas.microsoft.com/office/drawing/2014/main" id="{479DCE0B-AECF-4299-8043-893CD64B4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2074" y="4231821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Line 29">
            <a:extLst>
              <a:ext uri="{FF2B5EF4-FFF2-40B4-BE49-F238E27FC236}">
                <a16:creationId xmlns:a16="http://schemas.microsoft.com/office/drawing/2014/main" id="{430ADBB8-7E58-4B99-876C-D1BC425595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73537" y="4104821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32">
            <a:extLst>
              <a:ext uri="{FF2B5EF4-FFF2-40B4-BE49-F238E27FC236}">
                <a16:creationId xmlns:a16="http://schemas.microsoft.com/office/drawing/2014/main" id="{1FB12942-4AD7-463C-B974-C8F4A50377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40262" y="4104821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Line 35">
            <a:extLst>
              <a:ext uri="{FF2B5EF4-FFF2-40B4-BE49-F238E27FC236}">
                <a16:creationId xmlns:a16="http://schemas.microsoft.com/office/drawing/2014/main" id="{BFDC560B-3BBF-42EE-9B40-34C8AEEEBB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6987" y="4104821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Line 38">
            <a:extLst>
              <a:ext uri="{FF2B5EF4-FFF2-40B4-BE49-F238E27FC236}">
                <a16:creationId xmlns:a16="http://schemas.microsoft.com/office/drawing/2014/main" id="{C435C465-C4D6-49C4-B93F-2947580E13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5299" y="4104821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Line 41">
            <a:extLst>
              <a:ext uri="{FF2B5EF4-FFF2-40B4-BE49-F238E27FC236}">
                <a16:creationId xmlns:a16="http://schemas.microsoft.com/office/drawing/2014/main" id="{37AAC86E-B984-41A9-844A-2484EBB1F0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42024" y="4104821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Line 44">
            <a:extLst>
              <a:ext uri="{FF2B5EF4-FFF2-40B4-BE49-F238E27FC236}">
                <a16:creationId xmlns:a16="http://schemas.microsoft.com/office/drawing/2014/main" id="{34A1B095-3CF6-4229-BB5E-B6A00098F4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10337" y="4104821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Line 47">
            <a:extLst>
              <a:ext uri="{FF2B5EF4-FFF2-40B4-BE49-F238E27FC236}">
                <a16:creationId xmlns:a16="http://schemas.microsoft.com/office/drawing/2014/main" id="{36F52CA1-C496-431B-AAED-B8D476209D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7062" y="4104821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50">
            <a:extLst>
              <a:ext uri="{FF2B5EF4-FFF2-40B4-BE49-F238E27FC236}">
                <a16:creationId xmlns:a16="http://schemas.microsoft.com/office/drawing/2014/main" id="{104FD4F7-8D08-4B3A-A142-F8590203ED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374" y="4104821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Freeform 52">
            <a:extLst>
              <a:ext uri="{FF2B5EF4-FFF2-40B4-BE49-F238E27FC236}">
                <a16:creationId xmlns:a16="http://schemas.microsoft.com/office/drawing/2014/main" id="{883169AE-59B5-430A-917B-8AE6B0E9D5E9}"/>
              </a:ext>
            </a:extLst>
          </p:cNvPr>
          <p:cNvSpPr>
            <a:spLocks/>
          </p:cNvSpPr>
          <p:nvPr/>
        </p:nvSpPr>
        <p:spPr bwMode="auto">
          <a:xfrm>
            <a:off x="5973537" y="3850821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8A9BFD03-2049-4829-87C2-1D0BF855E985}"/>
              </a:ext>
            </a:extLst>
          </p:cNvPr>
          <p:cNvSpPr>
            <a:spLocks/>
          </p:cNvSpPr>
          <p:nvPr/>
        </p:nvSpPr>
        <p:spPr bwMode="auto">
          <a:xfrm>
            <a:off x="7846787" y="3660321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Freeform 54">
            <a:extLst>
              <a:ext uri="{FF2B5EF4-FFF2-40B4-BE49-F238E27FC236}">
                <a16:creationId xmlns:a16="http://schemas.microsoft.com/office/drawing/2014/main" id="{8A28794A-11B7-473E-8362-0012A5F88893}"/>
              </a:ext>
            </a:extLst>
          </p:cNvPr>
          <p:cNvSpPr>
            <a:spLocks/>
          </p:cNvSpPr>
          <p:nvPr/>
        </p:nvSpPr>
        <p:spPr bwMode="auto">
          <a:xfrm>
            <a:off x="6203724" y="3307896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Freeform 55">
            <a:extLst>
              <a:ext uri="{FF2B5EF4-FFF2-40B4-BE49-F238E27FC236}">
                <a16:creationId xmlns:a16="http://schemas.microsoft.com/office/drawing/2014/main" id="{1FF377C0-01DE-4A8D-81C7-8059255CFD9E}"/>
              </a:ext>
            </a:extLst>
          </p:cNvPr>
          <p:cNvSpPr>
            <a:spLocks/>
          </p:cNvSpPr>
          <p:nvPr/>
        </p:nvSpPr>
        <p:spPr bwMode="auto">
          <a:xfrm>
            <a:off x="6551387" y="2760209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Oval 57">
            <a:extLst>
              <a:ext uri="{FF2B5EF4-FFF2-40B4-BE49-F238E27FC236}">
                <a16:creationId xmlns:a16="http://schemas.microsoft.com/office/drawing/2014/main" id="{87A4F3D9-3590-4888-8B4C-AAB6BE12A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5874" y="23109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58">
            <a:extLst>
              <a:ext uri="{FF2B5EF4-FFF2-40B4-BE49-F238E27FC236}">
                <a16:creationId xmlns:a16="http://schemas.microsoft.com/office/drawing/2014/main" id="{7E28326D-5AF4-49C2-B8CC-6A59ADF40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574" y="24252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59">
            <a:extLst>
              <a:ext uri="{FF2B5EF4-FFF2-40B4-BE49-F238E27FC236}">
                <a16:creationId xmlns:a16="http://schemas.microsoft.com/office/drawing/2014/main" id="{412DC084-9410-4EA6-80BF-0BE1AE06E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399" y="258399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60">
            <a:extLst>
              <a:ext uri="{FF2B5EF4-FFF2-40B4-BE49-F238E27FC236}">
                <a16:creationId xmlns:a16="http://schemas.microsoft.com/office/drawing/2014/main" id="{7597F444-D787-4852-87A9-4A8F4833C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9874" y="28062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61">
            <a:extLst>
              <a:ext uri="{FF2B5EF4-FFF2-40B4-BE49-F238E27FC236}">
                <a16:creationId xmlns:a16="http://schemas.microsoft.com/office/drawing/2014/main" id="{9DE1D84D-A905-46D7-87C7-3E380526D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174" y="34158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62">
            <a:extLst>
              <a:ext uri="{FF2B5EF4-FFF2-40B4-BE49-F238E27FC236}">
                <a16:creationId xmlns:a16="http://schemas.microsoft.com/office/drawing/2014/main" id="{3C75B037-C9C0-46D5-9CCF-7254103A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774" y="34285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63">
            <a:extLst>
              <a:ext uri="{FF2B5EF4-FFF2-40B4-BE49-F238E27FC236}">
                <a16:creationId xmlns:a16="http://schemas.microsoft.com/office/drawing/2014/main" id="{8903355A-DADC-4EC3-8D0A-14FC8FCFD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574" y="37079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64">
            <a:extLst>
              <a:ext uri="{FF2B5EF4-FFF2-40B4-BE49-F238E27FC236}">
                <a16:creationId xmlns:a16="http://schemas.microsoft.com/office/drawing/2014/main" id="{A8050A8A-8502-4716-B5FB-5768CA6AF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5674" y="39111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Text Box 74">
            <a:extLst>
              <a:ext uri="{FF2B5EF4-FFF2-40B4-BE49-F238E27FC236}">
                <a16:creationId xmlns:a16="http://schemas.microsoft.com/office/drawing/2014/main" id="{1B7D0279-3528-428C-985C-4958DAEA6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7962" y="1944234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Text Box 75">
            <a:extLst>
              <a:ext uri="{FF2B5EF4-FFF2-40B4-BE49-F238E27FC236}">
                <a16:creationId xmlns:a16="http://schemas.microsoft.com/office/drawing/2014/main" id="{4174B372-CC52-436B-9A30-4B7C48B7A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3962" y="2922134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1" name="Group 84">
            <a:extLst>
              <a:ext uri="{FF2B5EF4-FFF2-40B4-BE49-F238E27FC236}">
                <a16:creationId xmlns:a16="http://schemas.microsoft.com/office/drawing/2014/main" id="{FFAD9C25-2796-492B-8283-92387871ECD5}"/>
              </a:ext>
            </a:extLst>
          </p:cNvPr>
          <p:cNvGrpSpPr>
            <a:grpSpLocks/>
          </p:cNvGrpSpPr>
          <p:nvPr/>
        </p:nvGrpSpPr>
        <p:grpSpPr bwMode="auto">
          <a:xfrm>
            <a:off x="5835424" y="4339771"/>
            <a:ext cx="3540125" cy="274638"/>
            <a:chOff x="3164" y="3172"/>
            <a:chExt cx="2230" cy="173"/>
          </a:xfrm>
        </p:grpSpPr>
        <p:sp>
          <p:nvSpPr>
            <p:cNvPr id="32" name="Text Box 85">
              <a:extLst>
                <a:ext uri="{FF2B5EF4-FFF2-40B4-BE49-F238E27FC236}">
                  <a16:creationId xmlns:a16="http://schemas.microsoft.com/office/drawing/2014/main" id="{C24A34AA-30F3-45FC-A7E1-2F55684F3E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3" name="Text Box 86">
              <a:extLst>
                <a:ext uri="{FF2B5EF4-FFF2-40B4-BE49-F238E27FC236}">
                  <a16:creationId xmlns:a16="http://schemas.microsoft.com/office/drawing/2014/main" id="{F1773F3E-998B-4BFB-AFEF-115FE2D77D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4" name="Text Box 87">
              <a:extLst>
                <a:ext uri="{FF2B5EF4-FFF2-40B4-BE49-F238E27FC236}">
                  <a16:creationId xmlns:a16="http://schemas.microsoft.com/office/drawing/2014/main" id="{8251C1CE-9973-4F51-9D9A-2F8AA468B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5" name="Text Box 88">
              <a:extLst>
                <a:ext uri="{FF2B5EF4-FFF2-40B4-BE49-F238E27FC236}">
                  <a16:creationId xmlns:a16="http://schemas.microsoft.com/office/drawing/2014/main" id="{98A01C38-8918-4050-B8DE-AA0FEB06A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6" name="Text Box 89">
              <a:extLst>
                <a:ext uri="{FF2B5EF4-FFF2-40B4-BE49-F238E27FC236}">
                  <a16:creationId xmlns:a16="http://schemas.microsoft.com/office/drawing/2014/main" id="{C8B43556-CDD7-4A94-AF9A-AFBC514C50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7" name="Text Box 90">
              <a:extLst>
                <a:ext uri="{FF2B5EF4-FFF2-40B4-BE49-F238E27FC236}">
                  <a16:creationId xmlns:a16="http://schemas.microsoft.com/office/drawing/2014/main" id="{BABF45EF-23BC-4FC1-80B2-8EC086603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38" name="Text Box 91">
              <a:extLst>
                <a:ext uri="{FF2B5EF4-FFF2-40B4-BE49-F238E27FC236}">
                  <a16:creationId xmlns:a16="http://schemas.microsoft.com/office/drawing/2014/main" id="{8E0D79FA-F99B-4E58-A88B-8556493C5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39" name="Text Box 92">
              <a:extLst>
                <a:ext uri="{FF2B5EF4-FFF2-40B4-BE49-F238E27FC236}">
                  <a16:creationId xmlns:a16="http://schemas.microsoft.com/office/drawing/2014/main" id="{1E028367-B118-4DC9-BDB4-F2F39ADFF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40" name="Text Box 93">
            <a:extLst>
              <a:ext uri="{FF2B5EF4-FFF2-40B4-BE49-F238E27FC236}">
                <a16:creationId xmlns:a16="http://schemas.microsoft.com/office/drawing/2014/main" id="{36102557-D7C2-4402-91DE-D1893B4CF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012" y="2101396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1" name="Text Box 94">
            <a:extLst>
              <a:ext uri="{FF2B5EF4-FFF2-40B4-BE49-F238E27FC236}">
                <a16:creationId xmlns:a16="http://schemas.microsoft.com/office/drawing/2014/main" id="{4BDD0747-3F60-43EE-BEE0-A8506A5EC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0337" y="225855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2" name="Text Box 95">
            <a:extLst>
              <a:ext uri="{FF2B5EF4-FFF2-40B4-BE49-F238E27FC236}">
                <a16:creationId xmlns:a16="http://schemas.microsoft.com/office/drawing/2014/main" id="{45D5B00E-4DFC-497E-AA88-51642A155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3662" y="279672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3" name="Text Box 96">
            <a:extLst>
              <a:ext uri="{FF2B5EF4-FFF2-40B4-BE49-F238E27FC236}">
                <a16:creationId xmlns:a16="http://schemas.microsoft.com/office/drawing/2014/main" id="{F199C9DF-F330-414B-B9CB-6CBE8F29A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4087" y="2577646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4" name="Text Box 97">
            <a:extLst>
              <a:ext uri="{FF2B5EF4-FFF2-40B4-BE49-F238E27FC236}">
                <a16:creationId xmlns:a16="http://schemas.microsoft.com/office/drawing/2014/main" id="{402DCAD3-BB7E-4D58-B306-974E193AB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1362" y="320153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5" name="Text Box 98">
            <a:extLst>
              <a:ext uri="{FF2B5EF4-FFF2-40B4-BE49-F238E27FC236}">
                <a16:creationId xmlns:a16="http://schemas.microsoft.com/office/drawing/2014/main" id="{645ECD6A-7EC9-4530-90D6-1F9F372FA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0937" y="327773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6" name="Text Box 99">
            <a:extLst>
              <a:ext uri="{FF2B5EF4-FFF2-40B4-BE49-F238E27FC236}">
                <a16:creationId xmlns:a16="http://schemas.microsoft.com/office/drawing/2014/main" id="{A8B82851-F4C1-4790-BAD5-D33D61E7E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2087" y="373810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7" name="Text Box 100">
            <a:extLst>
              <a:ext uri="{FF2B5EF4-FFF2-40B4-BE49-F238E27FC236}">
                <a16:creationId xmlns:a16="http://schemas.microsoft.com/office/drawing/2014/main" id="{2E4DACDD-BF0C-4F74-BED1-6E550FD10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412" y="388733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48" name="Text Box 104">
            <a:extLst>
              <a:ext uri="{FF2B5EF4-FFF2-40B4-BE49-F238E27FC236}">
                <a16:creationId xmlns:a16="http://schemas.microsoft.com/office/drawing/2014/main" id="{3EB465E4-8449-40D0-AC7A-67D0A01C2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524" y="1306059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6909D49-075C-4523-B928-55C1A5FE5377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8EDA0A6-BC7F-4521-A607-D01034E25FBB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1" name="Line 109">
              <a:extLst>
                <a:ext uri="{FF2B5EF4-FFF2-40B4-BE49-F238E27FC236}">
                  <a16:creationId xmlns:a16="http://schemas.microsoft.com/office/drawing/2014/main" id="{33032027-3A75-4A18-B563-CDB6BEBE05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2" name="Line 110">
              <a:extLst>
                <a:ext uri="{FF2B5EF4-FFF2-40B4-BE49-F238E27FC236}">
                  <a16:creationId xmlns:a16="http://schemas.microsoft.com/office/drawing/2014/main" id="{2189DAF9-F871-4964-BEC3-33C9ECD3947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3" name="Text Box 111">
              <a:extLst>
                <a:ext uri="{FF2B5EF4-FFF2-40B4-BE49-F238E27FC236}">
                  <a16:creationId xmlns:a16="http://schemas.microsoft.com/office/drawing/2014/main" id="{50ABD94A-2650-489D-BE32-75D10382E2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Text Box 112">
              <a:extLst>
                <a:ext uri="{FF2B5EF4-FFF2-40B4-BE49-F238E27FC236}">
                  <a16:creationId xmlns:a16="http://schemas.microsoft.com/office/drawing/2014/main" id="{9A89F9C8-5346-4968-AC42-959B0DB33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5" name="Rectangle 124">
            <a:extLst>
              <a:ext uri="{FF2B5EF4-FFF2-40B4-BE49-F238E27FC236}">
                <a16:creationId xmlns:a16="http://schemas.microsoft.com/office/drawing/2014/main" id="{F425226C-DB9E-4F7D-BDED-0D67E8DBC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13924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Join [object 7 and cluster 1] into [cluster 1]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Repeat process</a:t>
            </a:r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28011A78-0C07-41E0-A9E0-ED64EAA841C5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13976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D41F8622-44E9-4F3B-B06B-C5B38B7F4B1D}"/>
              </a:ext>
            </a:extLst>
          </p:cNvPr>
          <p:cNvSpPr>
            <a:spLocks/>
          </p:cNvSpPr>
          <p:nvPr/>
        </p:nvSpPr>
        <p:spPr bwMode="auto">
          <a:xfrm>
            <a:off x="3696608" y="3125787"/>
            <a:ext cx="1054100" cy="896938"/>
          </a:xfrm>
          <a:custGeom>
            <a:avLst/>
            <a:gdLst>
              <a:gd name="T0" fmla="*/ 2147483646 w 664"/>
              <a:gd name="T1" fmla="*/ 2147483646 h 565"/>
              <a:gd name="T2" fmla="*/ 2147483646 w 664"/>
              <a:gd name="T3" fmla="*/ 2147483646 h 565"/>
              <a:gd name="T4" fmla="*/ 2147483646 w 664"/>
              <a:gd name="T5" fmla="*/ 2147483646 h 565"/>
              <a:gd name="T6" fmla="*/ 2147483646 w 664"/>
              <a:gd name="T7" fmla="*/ 2147483646 h 565"/>
              <a:gd name="T8" fmla="*/ 2147483646 w 664"/>
              <a:gd name="T9" fmla="*/ 2147483646 h 565"/>
              <a:gd name="T10" fmla="*/ 2147483646 w 664"/>
              <a:gd name="T11" fmla="*/ 2147483646 h 56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64"/>
              <a:gd name="T19" fmla="*/ 0 h 565"/>
              <a:gd name="T20" fmla="*/ 664 w 664"/>
              <a:gd name="T21" fmla="*/ 565 h 56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64" h="565">
                <a:moveTo>
                  <a:pt x="277" y="8"/>
                </a:moveTo>
                <a:cubicBezTo>
                  <a:pt x="202" y="16"/>
                  <a:pt x="0" y="104"/>
                  <a:pt x="21" y="168"/>
                </a:cubicBezTo>
                <a:cubicBezTo>
                  <a:pt x="42" y="232"/>
                  <a:pt x="300" y="333"/>
                  <a:pt x="405" y="392"/>
                </a:cubicBezTo>
                <a:cubicBezTo>
                  <a:pt x="510" y="451"/>
                  <a:pt x="642" y="565"/>
                  <a:pt x="653" y="520"/>
                </a:cubicBezTo>
                <a:cubicBezTo>
                  <a:pt x="664" y="475"/>
                  <a:pt x="532" y="205"/>
                  <a:pt x="469" y="120"/>
                </a:cubicBezTo>
                <a:cubicBezTo>
                  <a:pt x="406" y="35"/>
                  <a:pt x="352" y="0"/>
                  <a:pt x="277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548FBF85-B4A5-487A-9AAC-FFF47A83D9F6}"/>
              </a:ext>
            </a:extLst>
          </p:cNvPr>
          <p:cNvSpPr>
            <a:spLocks/>
          </p:cNvSpPr>
          <p:nvPr/>
        </p:nvSpPr>
        <p:spPr bwMode="auto">
          <a:xfrm>
            <a:off x="2802845" y="2101850"/>
            <a:ext cx="742950" cy="981075"/>
          </a:xfrm>
          <a:custGeom>
            <a:avLst/>
            <a:gdLst>
              <a:gd name="T0" fmla="*/ 2147483646 w 468"/>
              <a:gd name="T1" fmla="*/ 2147483646 h 618"/>
              <a:gd name="T2" fmla="*/ 2147483646 w 468"/>
              <a:gd name="T3" fmla="*/ 2147483646 h 618"/>
              <a:gd name="T4" fmla="*/ 2147483646 w 468"/>
              <a:gd name="T5" fmla="*/ 2147483646 h 618"/>
              <a:gd name="T6" fmla="*/ 2147483646 w 468"/>
              <a:gd name="T7" fmla="*/ 2147483646 h 618"/>
              <a:gd name="T8" fmla="*/ 2147483646 w 468"/>
              <a:gd name="T9" fmla="*/ 2147483646 h 618"/>
              <a:gd name="T10" fmla="*/ 2147483646 w 468"/>
              <a:gd name="T11" fmla="*/ 2147483646 h 6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8"/>
              <a:gd name="T19" fmla="*/ 0 h 618"/>
              <a:gd name="T20" fmla="*/ 468 w 468"/>
              <a:gd name="T21" fmla="*/ 618 h 6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8" h="618">
                <a:moveTo>
                  <a:pt x="280" y="61"/>
                </a:moveTo>
                <a:cubicBezTo>
                  <a:pt x="220" y="22"/>
                  <a:pt x="126" y="0"/>
                  <a:pt x="88" y="69"/>
                </a:cubicBezTo>
                <a:cubicBezTo>
                  <a:pt x="50" y="138"/>
                  <a:pt x="0" y="388"/>
                  <a:pt x="52" y="475"/>
                </a:cubicBezTo>
                <a:cubicBezTo>
                  <a:pt x="104" y="562"/>
                  <a:pt x="334" y="618"/>
                  <a:pt x="400" y="589"/>
                </a:cubicBezTo>
                <a:cubicBezTo>
                  <a:pt x="466" y="560"/>
                  <a:pt x="468" y="389"/>
                  <a:pt x="448" y="301"/>
                </a:cubicBezTo>
                <a:cubicBezTo>
                  <a:pt x="428" y="213"/>
                  <a:pt x="340" y="100"/>
                  <a:pt x="280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9B69277F-4E95-47B4-A937-6C4430B38C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8445" y="42306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BE197BFE-26F0-4104-B600-E36AF50CBC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9908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17">
            <a:extLst>
              <a:ext uri="{FF2B5EF4-FFF2-40B4-BE49-F238E27FC236}">
                <a16:creationId xmlns:a16="http://schemas.microsoft.com/office/drawing/2014/main" id="{A375DA61-D34E-49F3-853A-F833C3F8B2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6633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Line 20">
            <a:extLst>
              <a:ext uri="{FF2B5EF4-FFF2-40B4-BE49-F238E27FC236}">
                <a16:creationId xmlns:a16="http://schemas.microsoft.com/office/drawing/2014/main" id="{A2C9845D-DF85-4482-8E8F-23E1126E6C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3358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Line 23">
            <a:extLst>
              <a:ext uri="{FF2B5EF4-FFF2-40B4-BE49-F238E27FC236}">
                <a16:creationId xmlns:a16="http://schemas.microsoft.com/office/drawing/2014/main" id="{A4F52228-323F-4D82-AFB5-BB914C1743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1670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Line 26">
            <a:extLst>
              <a:ext uri="{FF2B5EF4-FFF2-40B4-BE49-F238E27FC236}">
                <a16:creationId xmlns:a16="http://schemas.microsoft.com/office/drawing/2014/main" id="{CAACFDDA-8702-4171-8A2E-A49A0A03FF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8395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Line 29">
            <a:extLst>
              <a:ext uri="{FF2B5EF4-FFF2-40B4-BE49-F238E27FC236}">
                <a16:creationId xmlns:a16="http://schemas.microsoft.com/office/drawing/2014/main" id="{0E99C1F0-2937-4356-A4D0-81EA3A0843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6708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Line 32">
            <a:extLst>
              <a:ext uri="{FF2B5EF4-FFF2-40B4-BE49-F238E27FC236}">
                <a16:creationId xmlns:a16="http://schemas.microsoft.com/office/drawing/2014/main" id="{C0D72835-FD87-42C5-A530-52B6A39676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3433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35">
            <a:extLst>
              <a:ext uri="{FF2B5EF4-FFF2-40B4-BE49-F238E27FC236}">
                <a16:creationId xmlns:a16="http://schemas.microsoft.com/office/drawing/2014/main" id="{A6784816-8A3D-4A70-A616-44197C1D3F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1745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E0AEE72C-3C5E-4A8E-9072-3503A88227EA}"/>
              </a:ext>
            </a:extLst>
          </p:cNvPr>
          <p:cNvSpPr>
            <a:spLocks/>
          </p:cNvSpPr>
          <p:nvPr/>
        </p:nvSpPr>
        <p:spPr bwMode="auto">
          <a:xfrm>
            <a:off x="5969908" y="38496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Freeform 38">
            <a:extLst>
              <a:ext uri="{FF2B5EF4-FFF2-40B4-BE49-F238E27FC236}">
                <a16:creationId xmlns:a16="http://schemas.microsoft.com/office/drawing/2014/main" id="{9AB80F93-F89E-4788-A94A-6DA7DAC794A8}"/>
              </a:ext>
            </a:extLst>
          </p:cNvPr>
          <p:cNvSpPr>
            <a:spLocks/>
          </p:cNvSpPr>
          <p:nvPr/>
        </p:nvSpPr>
        <p:spPr bwMode="auto">
          <a:xfrm>
            <a:off x="7843158" y="36591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Freeform 39">
            <a:extLst>
              <a:ext uri="{FF2B5EF4-FFF2-40B4-BE49-F238E27FC236}">
                <a16:creationId xmlns:a16="http://schemas.microsoft.com/office/drawing/2014/main" id="{FF620D86-6E59-4C28-BF8A-F0D8F3E2D89D}"/>
              </a:ext>
            </a:extLst>
          </p:cNvPr>
          <p:cNvSpPr>
            <a:spLocks/>
          </p:cNvSpPr>
          <p:nvPr/>
        </p:nvSpPr>
        <p:spPr bwMode="auto">
          <a:xfrm>
            <a:off x="6200095" y="33067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Freeform 40">
            <a:extLst>
              <a:ext uri="{FF2B5EF4-FFF2-40B4-BE49-F238E27FC236}">
                <a16:creationId xmlns:a16="http://schemas.microsoft.com/office/drawing/2014/main" id="{315021E3-19B1-43C4-87CE-F1D6E3AC5BF2}"/>
              </a:ext>
            </a:extLst>
          </p:cNvPr>
          <p:cNvSpPr>
            <a:spLocks/>
          </p:cNvSpPr>
          <p:nvPr/>
        </p:nvSpPr>
        <p:spPr bwMode="auto">
          <a:xfrm>
            <a:off x="6547758" y="27590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Freeform 41">
            <a:extLst>
              <a:ext uri="{FF2B5EF4-FFF2-40B4-BE49-F238E27FC236}">
                <a16:creationId xmlns:a16="http://schemas.microsoft.com/office/drawing/2014/main" id="{C5EBFC77-43DF-4F44-AF67-3CF4FF17DFC5}"/>
              </a:ext>
            </a:extLst>
          </p:cNvPr>
          <p:cNvSpPr>
            <a:spLocks/>
          </p:cNvSpPr>
          <p:nvPr/>
        </p:nvSpPr>
        <p:spPr bwMode="auto">
          <a:xfrm>
            <a:off x="8066995" y="27098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Oval 42">
            <a:extLst>
              <a:ext uri="{FF2B5EF4-FFF2-40B4-BE49-F238E27FC236}">
                <a16:creationId xmlns:a16="http://schemas.microsoft.com/office/drawing/2014/main" id="{ED69B39D-2C6A-4A2A-B32F-9EAFD7F31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2245" y="23098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43">
            <a:extLst>
              <a:ext uri="{FF2B5EF4-FFF2-40B4-BE49-F238E27FC236}">
                <a16:creationId xmlns:a16="http://schemas.microsoft.com/office/drawing/2014/main" id="{26773976-9AA5-411A-BDEA-44AAE7341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945" y="242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44">
            <a:extLst>
              <a:ext uri="{FF2B5EF4-FFF2-40B4-BE49-F238E27FC236}">
                <a16:creationId xmlns:a16="http://schemas.microsoft.com/office/drawing/2014/main" id="{C186E12B-FCBA-4667-BC08-DA5E66C9C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4770" y="25828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45">
            <a:extLst>
              <a:ext uri="{FF2B5EF4-FFF2-40B4-BE49-F238E27FC236}">
                <a16:creationId xmlns:a16="http://schemas.microsoft.com/office/drawing/2014/main" id="{CDEE95C8-1E95-4AFB-B2BD-37BFB0530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6245" y="2805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46">
            <a:extLst>
              <a:ext uri="{FF2B5EF4-FFF2-40B4-BE49-F238E27FC236}">
                <a16:creationId xmlns:a16="http://schemas.microsoft.com/office/drawing/2014/main" id="{946E975B-2C3B-4A80-B82B-6E66DDFB4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545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47">
            <a:extLst>
              <a:ext uri="{FF2B5EF4-FFF2-40B4-BE49-F238E27FC236}">
                <a16:creationId xmlns:a16="http://schemas.microsoft.com/office/drawing/2014/main" id="{F117978D-2576-41DF-A7F3-87976E4CD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7145" y="3427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48">
            <a:extLst>
              <a:ext uri="{FF2B5EF4-FFF2-40B4-BE49-F238E27FC236}">
                <a16:creationId xmlns:a16="http://schemas.microsoft.com/office/drawing/2014/main" id="{1C5D401B-F450-4DB4-952D-D14EC4628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945" y="37068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49">
            <a:extLst>
              <a:ext uri="{FF2B5EF4-FFF2-40B4-BE49-F238E27FC236}">
                <a16:creationId xmlns:a16="http://schemas.microsoft.com/office/drawing/2014/main" id="{7380DB09-EBDA-4D1F-B26A-02D0473C6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045" y="3910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Text Box 58">
            <a:extLst>
              <a:ext uri="{FF2B5EF4-FFF2-40B4-BE49-F238E27FC236}">
                <a16:creationId xmlns:a16="http://schemas.microsoft.com/office/drawing/2014/main" id="{4CD2098C-01C9-4ECC-9A8E-27FB14257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333" y="19431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Text Box 59">
            <a:extLst>
              <a:ext uri="{FF2B5EF4-FFF2-40B4-BE49-F238E27FC236}">
                <a16:creationId xmlns:a16="http://schemas.microsoft.com/office/drawing/2014/main" id="{A640D2D3-F1D5-4D2A-9DD9-D9DCB7E9D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0333" y="29210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2" name="Group 67">
            <a:extLst>
              <a:ext uri="{FF2B5EF4-FFF2-40B4-BE49-F238E27FC236}">
                <a16:creationId xmlns:a16="http://schemas.microsoft.com/office/drawing/2014/main" id="{3C87E020-953C-41F1-B9E5-76DA5A487C7C}"/>
              </a:ext>
            </a:extLst>
          </p:cNvPr>
          <p:cNvGrpSpPr>
            <a:grpSpLocks/>
          </p:cNvGrpSpPr>
          <p:nvPr/>
        </p:nvGrpSpPr>
        <p:grpSpPr bwMode="auto">
          <a:xfrm>
            <a:off x="5831795" y="4338637"/>
            <a:ext cx="3540125" cy="274638"/>
            <a:chOff x="3164" y="3172"/>
            <a:chExt cx="2230" cy="173"/>
          </a:xfrm>
        </p:grpSpPr>
        <p:sp>
          <p:nvSpPr>
            <p:cNvPr id="33" name="Text Box 68">
              <a:extLst>
                <a:ext uri="{FF2B5EF4-FFF2-40B4-BE49-F238E27FC236}">
                  <a16:creationId xmlns:a16="http://schemas.microsoft.com/office/drawing/2014/main" id="{54C44B8E-C1E4-4EAD-9A7A-40A74E76DF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4" name="Text Box 69">
              <a:extLst>
                <a:ext uri="{FF2B5EF4-FFF2-40B4-BE49-F238E27FC236}">
                  <a16:creationId xmlns:a16="http://schemas.microsoft.com/office/drawing/2014/main" id="{02BAF808-70EE-4598-A4AF-0B493CF352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5" name="Text Box 70">
              <a:extLst>
                <a:ext uri="{FF2B5EF4-FFF2-40B4-BE49-F238E27FC236}">
                  <a16:creationId xmlns:a16="http://schemas.microsoft.com/office/drawing/2014/main" id="{E1357DB5-022B-4F93-B16B-319802366F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6" name="Text Box 71">
              <a:extLst>
                <a:ext uri="{FF2B5EF4-FFF2-40B4-BE49-F238E27FC236}">
                  <a16:creationId xmlns:a16="http://schemas.microsoft.com/office/drawing/2014/main" id="{965B405A-6A97-4A17-94E2-469291329D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7" name="Text Box 72">
              <a:extLst>
                <a:ext uri="{FF2B5EF4-FFF2-40B4-BE49-F238E27FC236}">
                  <a16:creationId xmlns:a16="http://schemas.microsoft.com/office/drawing/2014/main" id="{4F74EC1E-34A9-464B-93F5-303FEE328A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8" name="Text Box 73">
              <a:extLst>
                <a:ext uri="{FF2B5EF4-FFF2-40B4-BE49-F238E27FC236}">
                  <a16:creationId xmlns:a16="http://schemas.microsoft.com/office/drawing/2014/main" id="{3BAFA4C2-9E05-4F3B-850B-EF3CF6E1B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39" name="Text Box 74">
              <a:extLst>
                <a:ext uri="{FF2B5EF4-FFF2-40B4-BE49-F238E27FC236}">
                  <a16:creationId xmlns:a16="http://schemas.microsoft.com/office/drawing/2014/main" id="{E6521402-F143-44D4-A4F3-99462BC87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40" name="Text Box 75">
              <a:extLst>
                <a:ext uri="{FF2B5EF4-FFF2-40B4-BE49-F238E27FC236}">
                  <a16:creationId xmlns:a16="http://schemas.microsoft.com/office/drawing/2014/main" id="{DF005C96-4857-4C5B-B420-7189FA1DD6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41" name="Text Box 76">
            <a:extLst>
              <a:ext uri="{FF2B5EF4-FFF2-40B4-BE49-F238E27FC236}">
                <a16:creationId xmlns:a16="http://schemas.microsoft.com/office/drawing/2014/main" id="{566A71A0-AA34-4D8E-BC40-65AF5BFEB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2383" y="21002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2" name="Text Box 77">
            <a:extLst>
              <a:ext uri="{FF2B5EF4-FFF2-40B4-BE49-F238E27FC236}">
                <a16:creationId xmlns:a16="http://schemas.microsoft.com/office/drawing/2014/main" id="{9FA178A8-7B76-4FED-AEDE-4E930EAC2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6708" y="22574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3" name="Text Box 78">
            <a:extLst>
              <a:ext uri="{FF2B5EF4-FFF2-40B4-BE49-F238E27FC236}">
                <a16:creationId xmlns:a16="http://schemas.microsoft.com/office/drawing/2014/main" id="{02D0C768-1710-4B8B-A223-BE25D4C4A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0033" y="27955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4" name="Text Box 79">
            <a:extLst>
              <a:ext uri="{FF2B5EF4-FFF2-40B4-BE49-F238E27FC236}">
                <a16:creationId xmlns:a16="http://schemas.microsoft.com/office/drawing/2014/main" id="{36A9B7A9-AB48-456F-9438-A2AFEEDE1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0458" y="25765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5" name="Text Box 80">
            <a:extLst>
              <a:ext uri="{FF2B5EF4-FFF2-40B4-BE49-F238E27FC236}">
                <a16:creationId xmlns:a16="http://schemas.microsoft.com/office/drawing/2014/main" id="{D4C4A819-FE15-4831-AAEA-97C70C01D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7733" y="32004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6" name="Text Box 81">
            <a:extLst>
              <a:ext uri="{FF2B5EF4-FFF2-40B4-BE49-F238E27FC236}">
                <a16:creationId xmlns:a16="http://schemas.microsoft.com/office/drawing/2014/main" id="{C4C5C4C0-2414-40A6-B757-037E657D2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308" y="32766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7" name="Text Box 82">
            <a:extLst>
              <a:ext uri="{FF2B5EF4-FFF2-40B4-BE49-F238E27FC236}">
                <a16:creationId xmlns:a16="http://schemas.microsoft.com/office/drawing/2014/main" id="{2331302B-526F-4DA4-B6E2-B28AB2D48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8458" y="37369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8" name="Text Box 83">
            <a:extLst>
              <a:ext uri="{FF2B5EF4-FFF2-40B4-BE49-F238E27FC236}">
                <a16:creationId xmlns:a16="http://schemas.microsoft.com/office/drawing/2014/main" id="{75424DBF-8BA3-4C8C-84DD-1EEFF5F29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6783" y="38862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49" name="Text Box 87">
            <a:extLst>
              <a:ext uri="{FF2B5EF4-FFF2-40B4-BE49-F238E27FC236}">
                <a16:creationId xmlns:a16="http://schemas.microsoft.com/office/drawing/2014/main" id="{8D536DE9-5D36-42CC-A3E0-03917D11E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9895" y="13049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249B451-4DEC-4281-BC88-189F746EF7D8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F94028D-B352-4119-AD26-3562FB6F256E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2" name="Line 109">
              <a:extLst>
                <a:ext uri="{FF2B5EF4-FFF2-40B4-BE49-F238E27FC236}">
                  <a16:creationId xmlns:a16="http://schemas.microsoft.com/office/drawing/2014/main" id="{F48F059A-DB01-4E32-A3BA-019E5FE33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3" name="Line 110">
              <a:extLst>
                <a:ext uri="{FF2B5EF4-FFF2-40B4-BE49-F238E27FC236}">
                  <a16:creationId xmlns:a16="http://schemas.microsoft.com/office/drawing/2014/main" id="{69437501-7360-4762-BFEB-B1E73577397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4" name="Text Box 111">
              <a:extLst>
                <a:ext uri="{FF2B5EF4-FFF2-40B4-BE49-F238E27FC236}">
                  <a16:creationId xmlns:a16="http://schemas.microsoft.com/office/drawing/2014/main" id="{D0FE9AD6-6B39-4413-B57F-42F3644D6B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Text Box 112">
              <a:extLst>
                <a:ext uri="{FF2B5EF4-FFF2-40B4-BE49-F238E27FC236}">
                  <a16:creationId xmlns:a16="http://schemas.microsoft.com/office/drawing/2014/main" id="{CEFD3F5D-733B-4FF7-BAFE-BBBC44A14D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6" name="Rectangle 124">
            <a:extLst>
              <a:ext uri="{FF2B5EF4-FFF2-40B4-BE49-F238E27FC236}">
                <a16:creationId xmlns:a16="http://schemas.microsoft.com/office/drawing/2014/main" id="{14364EBC-F41B-40D2-80EB-BAB847017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922027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Join [object 1 and cluster 2] and [cluster 2]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Repeat process</a:t>
            </a:r>
          </a:p>
        </p:txBody>
      </p:sp>
      <p:sp>
        <p:nvSpPr>
          <p:cNvPr id="58" name="Rectangle 7">
            <a:extLst>
              <a:ext uri="{FF2B5EF4-FFF2-40B4-BE49-F238E27FC236}">
                <a16:creationId xmlns:a16="http://schemas.microsoft.com/office/drawing/2014/main" id="{197072C7-9929-42EB-9042-4AC6DBEF8173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14783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B46ECE2A-4623-47F0-83EC-690FC7A7401D}"/>
              </a:ext>
            </a:extLst>
          </p:cNvPr>
          <p:cNvSpPr>
            <a:spLocks/>
          </p:cNvSpPr>
          <p:nvPr/>
        </p:nvSpPr>
        <p:spPr bwMode="auto">
          <a:xfrm>
            <a:off x="3686177" y="3125787"/>
            <a:ext cx="1127125" cy="1084263"/>
          </a:xfrm>
          <a:custGeom>
            <a:avLst/>
            <a:gdLst>
              <a:gd name="T0" fmla="*/ 2147483646 w 710"/>
              <a:gd name="T1" fmla="*/ 2147483646 h 683"/>
              <a:gd name="T2" fmla="*/ 2147483646 w 710"/>
              <a:gd name="T3" fmla="*/ 2147483646 h 683"/>
              <a:gd name="T4" fmla="*/ 2147483646 w 710"/>
              <a:gd name="T5" fmla="*/ 2147483646 h 683"/>
              <a:gd name="T6" fmla="*/ 2147483646 w 710"/>
              <a:gd name="T7" fmla="*/ 2147483646 h 683"/>
              <a:gd name="T8" fmla="*/ 2147483646 w 710"/>
              <a:gd name="T9" fmla="*/ 2147483646 h 683"/>
              <a:gd name="T10" fmla="*/ 2147483646 w 710"/>
              <a:gd name="T11" fmla="*/ 2147483646 h 6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10"/>
              <a:gd name="T19" fmla="*/ 0 h 683"/>
              <a:gd name="T20" fmla="*/ 710 w 710"/>
              <a:gd name="T21" fmla="*/ 683 h 6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10" h="683">
                <a:moveTo>
                  <a:pt x="279" y="8"/>
                </a:moveTo>
                <a:cubicBezTo>
                  <a:pt x="204" y="16"/>
                  <a:pt x="46" y="66"/>
                  <a:pt x="23" y="168"/>
                </a:cubicBezTo>
                <a:cubicBezTo>
                  <a:pt x="0" y="270"/>
                  <a:pt x="38" y="565"/>
                  <a:pt x="143" y="624"/>
                </a:cubicBezTo>
                <a:cubicBezTo>
                  <a:pt x="248" y="683"/>
                  <a:pt x="600" y="604"/>
                  <a:pt x="655" y="520"/>
                </a:cubicBezTo>
                <a:cubicBezTo>
                  <a:pt x="710" y="436"/>
                  <a:pt x="534" y="205"/>
                  <a:pt x="471" y="120"/>
                </a:cubicBezTo>
                <a:cubicBezTo>
                  <a:pt x="408" y="35"/>
                  <a:pt x="354" y="0"/>
                  <a:pt x="279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512DA5D5-66CE-4E40-B17E-BA67092437F2}"/>
              </a:ext>
            </a:extLst>
          </p:cNvPr>
          <p:cNvSpPr>
            <a:spLocks/>
          </p:cNvSpPr>
          <p:nvPr/>
        </p:nvSpPr>
        <p:spPr bwMode="auto">
          <a:xfrm>
            <a:off x="2795589" y="2101850"/>
            <a:ext cx="742950" cy="981075"/>
          </a:xfrm>
          <a:custGeom>
            <a:avLst/>
            <a:gdLst>
              <a:gd name="T0" fmla="*/ 2147483646 w 468"/>
              <a:gd name="T1" fmla="*/ 2147483646 h 618"/>
              <a:gd name="T2" fmla="*/ 2147483646 w 468"/>
              <a:gd name="T3" fmla="*/ 2147483646 h 618"/>
              <a:gd name="T4" fmla="*/ 2147483646 w 468"/>
              <a:gd name="T5" fmla="*/ 2147483646 h 618"/>
              <a:gd name="T6" fmla="*/ 2147483646 w 468"/>
              <a:gd name="T7" fmla="*/ 2147483646 h 618"/>
              <a:gd name="T8" fmla="*/ 2147483646 w 468"/>
              <a:gd name="T9" fmla="*/ 2147483646 h 618"/>
              <a:gd name="T10" fmla="*/ 2147483646 w 468"/>
              <a:gd name="T11" fmla="*/ 2147483646 h 6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8"/>
              <a:gd name="T19" fmla="*/ 0 h 618"/>
              <a:gd name="T20" fmla="*/ 468 w 468"/>
              <a:gd name="T21" fmla="*/ 618 h 6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8" h="618">
                <a:moveTo>
                  <a:pt x="280" y="61"/>
                </a:moveTo>
                <a:cubicBezTo>
                  <a:pt x="220" y="22"/>
                  <a:pt x="126" y="0"/>
                  <a:pt x="88" y="69"/>
                </a:cubicBezTo>
                <a:cubicBezTo>
                  <a:pt x="50" y="138"/>
                  <a:pt x="0" y="388"/>
                  <a:pt x="52" y="475"/>
                </a:cubicBezTo>
                <a:cubicBezTo>
                  <a:pt x="104" y="562"/>
                  <a:pt x="334" y="618"/>
                  <a:pt x="400" y="589"/>
                </a:cubicBezTo>
                <a:cubicBezTo>
                  <a:pt x="466" y="560"/>
                  <a:pt x="468" y="389"/>
                  <a:pt x="448" y="301"/>
                </a:cubicBezTo>
                <a:cubicBezTo>
                  <a:pt x="428" y="213"/>
                  <a:pt x="340" y="100"/>
                  <a:pt x="280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E5C7A1A9-A72A-49E5-B916-694EF3B40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9" y="23098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11">
            <a:extLst>
              <a:ext uri="{FF2B5EF4-FFF2-40B4-BE49-F238E27FC236}">
                <a16:creationId xmlns:a16="http://schemas.microsoft.com/office/drawing/2014/main" id="{6E97327B-FB88-4C41-84B7-3F9B46E22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9" y="242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3C9C02F4-EEB3-464D-A560-FFCC2D26B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4" y="25828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3">
            <a:extLst>
              <a:ext uri="{FF2B5EF4-FFF2-40B4-BE49-F238E27FC236}">
                <a16:creationId xmlns:a16="http://schemas.microsoft.com/office/drawing/2014/main" id="{9248E2A0-9A7F-4D93-99EE-A6C37B5FC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989" y="2805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6B7BB061-3734-4501-AA4B-54E3F84C1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9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5">
            <a:extLst>
              <a:ext uri="{FF2B5EF4-FFF2-40B4-BE49-F238E27FC236}">
                <a16:creationId xmlns:a16="http://schemas.microsoft.com/office/drawing/2014/main" id="{79ACF801-3F4A-4BF5-B8B7-90C5E2DCB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9" y="3427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6">
            <a:extLst>
              <a:ext uri="{FF2B5EF4-FFF2-40B4-BE49-F238E27FC236}">
                <a16:creationId xmlns:a16="http://schemas.microsoft.com/office/drawing/2014/main" id="{2238C6AC-08A7-4CE7-B049-B581B28C1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9" y="37068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7">
            <a:extLst>
              <a:ext uri="{FF2B5EF4-FFF2-40B4-BE49-F238E27FC236}">
                <a16:creationId xmlns:a16="http://schemas.microsoft.com/office/drawing/2014/main" id="{4E036D8B-CA4F-4D99-8A69-1FA0BC0E0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9" y="3910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Line 26">
            <a:extLst>
              <a:ext uri="{FF2B5EF4-FFF2-40B4-BE49-F238E27FC236}">
                <a16:creationId xmlns:a16="http://schemas.microsoft.com/office/drawing/2014/main" id="{74410831-D0F4-40F2-99A6-4D52ECF714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9" y="42306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Line 29">
            <a:extLst>
              <a:ext uri="{FF2B5EF4-FFF2-40B4-BE49-F238E27FC236}">
                <a16:creationId xmlns:a16="http://schemas.microsoft.com/office/drawing/2014/main" id="{508B8274-8F22-4184-935F-E2A725D9D5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2652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Line 32">
            <a:extLst>
              <a:ext uri="{FF2B5EF4-FFF2-40B4-BE49-F238E27FC236}">
                <a16:creationId xmlns:a16="http://schemas.microsoft.com/office/drawing/2014/main" id="{E5992577-B373-4CBA-833D-2C47F43467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9377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Line 35">
            <a:extLst>
              <a:ext uri="{FF2B5EF4-FFF2-40B4-BE49-F238E27FC236}">
                <a16:creationId xmlns:a16="http://schemas.microsoft.com/office/drawing/2014/main" id="{8FBC5B8D-CFE6-4474-BFDE-2E218BEB91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96102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Line 38">
            <a:extLst>
              <a:ext uri="{FF2B5EF4-FFF2-40B4-BE49-F238E27FC236}">
                <a16:creationId xmlns:a16="http://schemas.microsoft.com/office/drawing/2014/main" id="{7622D7EE-1295-4034-9BB7-5E2F509BF2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4414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Line 41">
            <a:extLst>
              <a:ext uri="{FF2B5EF4-FFF2-40B4-BE49-F238E27FC236}">
                <a16:creationId xmlns:a16="http://schemas.microsoft.com/office/drawing/2014/main" id="{EBD5B2C0-A8FC-464E-B594-AACF7E8BBD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1139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Line 44">
            <a:extLst>
              <a:ext uri="{FF2B5EF4-FFF2-40B4-BE49-F238E27FC236}">
                <a16:creationId xmlns:a16="http://schemas.microsoft.com/office/drawing/2014/main" id="{1B92EE4A-2814-4380-B37A-4DEC37F109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9452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Line 47">
            <a:extLst>
              <a:ext uri="{FF2B5EF4-FFF2-40B4-BE49-F238E27FC236}">
                <a16:creationId xmlns:a16="http://schemas.microsoft.com/office/drawing/2014/main" id="{421510BA-7B91-4C6D-B6E5-889719DCE7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6177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4" name="Line 50">
            <a:extLst>
              <a:ext uri="{FF2B5EF4-FFF2-40B4-BE49-F238E27FC236}">
                <a16:creationId xmlns:a16="http://schemas.microsoft.com/office/drawing/2014/main" id="{001C3582-93AC-4F5C-BF81-CB9E02ED2A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34489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5" name="Freeform 52">
            <a:extLst>
              <a:ext uri="{FF2B5EF4-FFF2-40B4-BE49-F238E27FC236}">
                <a16:creationId xmlns:a16="http://schemas.microsoft.com/office/drawing/2014/main" id="{9AEAF358-B58F-4992-B674-9AEC770B2CF1}"/>
              </a:ext>
            </a:extLst>
          </p:cNvPr>
          <p:cNvSpPr>
            <a:spLocks/>
          </p:cNvSpPr>
          <p:nvPr/>
        </p:nvSpPr>
        <p:spPr bwMode="auto">
          <a:xfrm>
            <a:off x="5962652" y="38496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6" name="Freeform 53">
            <a:extLst>
              <a:ext uri="{FF2B5EF4-FFF2-40B4-BE49-F238E27FC236}">
                <a16:creationId xmlns:a16="http://schemas.microsoft.com/office/drawing/2014/main" id="{E3EC9631-D0F7-43F6-A5FB-B5B3D63BC4A4}"/>
              </a:ext>
            </a:extLst>
          </p:cNvPr>
          <p:cNvSpPr>
            <a:spLocks/>
          </p:cNvSpPr>
          <p:nvPr/>
        </p:nvSpPr>
        <p:spPr bwMode="auto">
          <a:xfrm>
            <a:off x="7835902" y="36591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7" name="Freeform 54">
            <a:extLst>
              <a:ext uri="{FF2B5EF4-FFF2-40B4-BE49-F238E27FC236}">
                <a16:creationId xmlns:a16="http://schemas.microsoft.com/office/drawing/2014/main" id="{3DC807F3-2645-43B9-946B-7BA915EB5610}"/>
              </a:ext>
            </a:extLst>
          </p:cNvPr>
          <p:cNvSpPr>
            <a:spLocks/>
          </p:cNvSpPr>
          <p:nvPr/>
        </p:nvSpPr>
        <p:spPr bwMode="auto">
          <a:xfrm>
            <a:off x="6192839" y="33067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Freeform 55">
            <a:extLst>
              <a:ext uri="{FF2B5EF4-FFF2-40B4-BE49-F238E27FC236}">
                <a16:creationId xmlns:a16="http://schemas.microsoft.com/office/drawing/2014/main" id="{9F8CA1EA-F401-46E9-A814-21C6FE997E37}"/>
              </a:ext>
            </a:extLst>
          </p:cNvPr>
          <p:cNvSpPr>
            <a:spLocks/>
          </p:cNvSpPr>
          <p:nvPr/>
        </p:nvSpPr>
        <p:spPr bwMode="auto">
          <a:xfrm>
            <a:off x="6540502" y="27590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9" name="Freeform 56">
            <a:extLst>
              <a:ext uri="{FF2B5EF4-FFF2-40B4-BE49-F238E27FC236}">
                <a16:creationId xmlns:a16="http://schemas.microsoft.com/office/drawing/2014/main" id="{B09BE6BD-021E-46C5-8760-CF1B914F1260}"/>
              </a:ext>
            </a:extLst>
          </p:cNvPr>
          <p:cNvSpPr>
            <a:spLocks/>
          </p:cNvSpPr>
          <p:nvPr/>
        </p:nvSpPr>
        <p:spPr bwMode="auto">
          <a:xfrm>
            <a:off x="8059739" y="27098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Freeform 57">
            <a:extLst>
              <a:ext uri="{FF2B5EF4-FFF2-40B4-BE49-F238E27FC236}">
                <a16:creationId xmlns:a16="http://schemas.microsoft.com/office/drawing/2014/main" id="{21D8A8ED-E175-443E-A44A-67E5D68649FB}"/>
              </a:ext>
            </a:extLst>
          </p:cNvPr>
          <p:cNvSpPr>
            <a:spLocks/>
          </p:cNvSpPr>
          <p:nvPr/>
        </p:nvSpPr>
        <p:spPr bwMode="auto">
          <a:xfrm>
            <a:off x="8391527" y="2293937"/>
            <a:ext cx="844550" cy="1938338"/>
          </a:xfrm>
          <a:custGeom>
            <a:avLst/>
            <a:gdLst>
              <a:gd name="T0" fmla="*/ 2147483646 w 532"/>
              <a:gd name="T1" fmla="*/ 2147483646 h 1221"/>
              <a:gd name="T2" fmla="*/ 0 w 532"/>
              <a:gd name="T3" fmla="*/ 0 h 1221"/>
              <a:gd name="T4" fmla="*/ 2147483646 w 532"/>
              <a:gd name="T5" fmla="*/ 0 h 1221"/>
              <a:gd name="T6" fmla="*/ 2147483646 w 532"/>
              <a:gd name="T7" fmla="*/ 2147483646 h 1221"/>
              <a:gd name="T8" fmla="*/ 0 60000 65536"/>
              <a:gd name="T9" fmla="*/ 0 60000 65536"/>
              <a:gd name="T10" fmla="*/ 0 60000 65536"/>
              <a:gd name="T11" fmla="*/ 0 60000 65536"/>
              <a:gd name="T12" fmla="*/ 0 w 532"/>
              <a:gd name="T13" fmla="*/ 0 h 1221"/>
              <a:gd name="T14" fmla="*/ 532 w 532"/>
              <a:gd name="T15" fmla="*/ 1221 h 1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2" h="1221">
                <a:moveTo>
                  <a:pt x="1" y="264"/>
                </a:moveTo>
                <a:lnTo>
                  <a:pt x="0" y="0"/>
                </a:lnTo>
                <a:lnTo>
                  <a:pt x="531" y="0"/>
                </a:lnTo>
                <a:lnTo>
                  <a:pt x="532" y="1221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1" name="Text Box 58">
            <a:extLst>
              <a:ext uri="{FF2B5EF4-FFF2-40B4-BE49-F238E27FC236}">
                <a16:creationId xmlns:a16="http://schemas.microsoft.com/office/drawing/2014/main" id="{8288BD45-E320-4D5D-A61A-0EDDAD5A1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077" y="19431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Text Box 59">
            <a:extLst>
              <a:ext uri="{FF2B5EF4-FFF2-40B4-BE49-F238E27FC236}">
                <a16:creationId xmlns:a16="http://schemas.microsoft.com/office/drawing/2014/main" id="{089A55AA-C5AA-456A-9E95-630C6FA8E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077" y="29210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3" name="Group 67">
            <a:extLst>
              <a:ext uri="{FF2B5EF4-FFF2-40B4-BE49-F238E27FC236}">
                <a16:creationId xmlns:a16="http://schemas.microsoft.com/office/drawing/2014/main" id="{DF887CDE-50C5-4B22-A1EA-A3C8C0177E7E}"/>
              </a:ext>
            </a:extLst>
          </p:cNvPr>
          <p:cNvGrpSpPr>
            <a:grpSpLocks/>
          </p:cNvGrpSpPr>
          <p:nvPr/>
        </p:nvGrpSpPr>
        <p:grpSpPr bwMode="auto">
          <a:xfrm>
            <a:off x="5824539" y="4338637"/>
            <a:ext cx="3540125" cy="274638"/>
            <a:chOff x="3164" y="3172"/>
            <a:chExt cx="2230" cy="173"/>
          </a:xfrm>
        </p:grpSpPr>
        <p:sp>
          <p:nvSpPr>
            <p:cNvPr id="34" name="Text Box 68">
              <a:extLst>
                <a:ext uri="{FF2B5EF4-FFF2-40B4-BE49-F238E27FC236}">
                  <a16:creationId xmlns:a16="http://schemas.microsoft.com/office/drawing/2014/main" id="{573D8182-9E8A-49D3-9289-FB8479517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5" name="Text Box 69">
              <a:extLst>
                <a:ext uri="{FF2B5EF4-FFF2-40B4-BE49-F238E27FC236}">
                  <a16:creationId xmlns:a16="http://schemas.microsoft.com/office/drawing/2014/main" id="{C062A5A4-9B08-4578-9DA0-1F4165E3AD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6" name="Text Box 70">
              <a:extLst>
                <a:ext uri="{FF2B5EF4-FFF2-40B4-BE49-F238E27FC236}">
                  <a16:creationId xmlns:a16="http://schemas.microsoft.com/office/drawing/2014/main" id="{EDBD7C56-C152-4092-912A-09EC0A1D52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7" name="Text Box 71">
              <a:extLst>
                <a:ext uri="{FF2B5EF4-FFF2-40B4-BE49-F238E27FC236}">
                  <a16:creationId xmlns:a16="http://schemas.microsoft.com/office/drawing/2014/main" id="{77EC8C96-7C55-45EB-A04B-9C185CCC70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8" name="Text Box 72">
              <a:extLst>
                <a:ext uri="{FF2B5EF4-FFF2-40B4-BE49-F238E27FC236}">
                  <a16:creationId xmlns:a16="http://schemas.microsoft.com/office/drawing/2014/main" id="{E3A256D5-5BB1-4BC1-9C97-3105C35FC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9" name="Text Box 73">
              <a:extLst>
                <a:ext uri="{FF2B5EF4-FFF2-40B4-BE49-F238E27FC236}">
                  <a16:creationId xmlns:a16="http://schemas.microsoft.com/office/drawing/2014/main" id="{34910AE6-8348-4892-9904-B65D7F38DD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40" name="Text Box 74">
              <a:extLst>
                <a:ext uri="{FF2B5EF4-FFF2-40B4-BE49-F238E27FC236}">
                  <a16:creationId xmlns:a16="http://schemas.microsoft.com/office/drawing/2014/main" id="{25E43B0A-1CA9-4280-96DD-295402665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41" name="Text Box 75">
              <a:extLst>
                <a:ext uri="{FF2B5EF4-FFF2-40B4-BE49-F238E27FC236}">
                  <a16:creationId xmlns:a16="http://schemas.microsoft.com/office/drawing/2014/main" id="{231119B8-3A5A-4B07-BD35-CF5479698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42" name="Text Box 76">
            <a:extLst>
              <a:ext uri="{FF2B5EF4-FFF2-40B4-BE49-F238E27FC236}">
                <a16:creationId xmlns:a16="http://schemas.microsoft.com/office/drawing/2014/main" id="{094150BF-676C-4094-8072-C8871D45E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7" y="21002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3" name="Text Box 77">
            <a:extLst>
              <a:ext uri="{FF2B5EF4-FFF2-40B4-BE49-F238E27FC236}">
                <a16:creationId xmlns:a16="http://schemas.microsoft.com/office/drawing/2014/main" id="{DD8A47CB-193E-4890-B32F-EF7F1321E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2" y="22574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4" name="Text Box 78">
            <a:extLst>
              <a:ext uri="{FF2B5EF4-FFF2-40B4-BE49-F238E27FC236}">
                <a16:creationId xmlns:a16="http://schemas.microsoft.com/office/drawing/2014/main" id="{8ACD3142-BB4E-4D93-A8E0-73D3510FA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7" y="27955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5" name="Text Box 79">
            <a:extLst>
              <a:ext uri="{FF2B5EF4-FFF2-40B4-BE49-F238E27FC236}">
                <a16:creationId xmlns:a16="http://schemas.microsoft.com/office/drawing/2014/main" id="{67D8A078-997A-44BE-8115-708162681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2" y="25765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6" name="Text Box 80">
            <a:extLst>
              <a:ext uri="{FF2B5EF4-FFF2-40B4-BE49-F238E27FC236}">
                <a16:creationId xmlns:a16="http://schemas.microsoft.com/office/drawing/2014/main" id="{CEB02651-72F2-406B-A88D-EEB6EFE55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77" y="32004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7" name="Text Box 81">
            <a:extLst>
              <a:ext uri="{FF2B5EF4-FFF2-40B4-BE49-F238E27FC236}">
                <a16:creationId xmlns:a16="http://schemas.microsoft.com/office/drawing/2014/main" id="{F6FB7093-62A5-4386-AB90-5432D95ED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2" y="32766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8" name="Text Box 82">
            <a:extLst>
              <a:ext uri="{FF2B5EF4-FFF2-40B4-BE49-F238E27FC236}">
                <a16:creationId xmlns:a16="http://schemas.microsoft.com/office/drawing/2014/main" id="{5184B310-F4FE-4C49-92D4-C9C4C5592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2" y="37369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9" name="Text Box 83">
            <a:extLst>
              <a:ext uri="{FF2B5EF4-FFF2-40B4-BE49-F238E27FC236}">
                <a16:creationId xmlns:a16="http://schemas.microsoft.com/office/drawing/2014/main" id="{34FD417A-A16D-4BFC-A00F-EB6997E1C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7" y="38862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50" name="Text Box 87">
            <a:extLst>
              <a:ext uri="{FF2B5EF4-FFF2-40B4-BE49-F238E27FC236}">
                <a16:creationId xmlns:a16="http://schemas.microsoft.com/office/drawing/2014/main" id="{3881E2D1-4A46-484C-B458-231B16D79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639" y="13049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BF0E22-6F14-4A13-9110-0F156569C057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F20AE0-5BC6-4D90-9B5D-DF0B0ACF6E03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3" name="Line 109">
              <a:extLst>
                <a:ext uri="{FF2B5EF4-FFF2-40B4-BE49-F238E27FC236}">
                  <a16:creationId xmlns:a16="http://schemas.microsoft.com/office/drawing/2014/main" id="{F0CEF123-B294-44C4-A438-B43FF1ABA5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4" name="Line 110">
              <a:extLst>
                <a:ext uri="{FF2B5EF4-FFF2-40B4-BE49-F238E27FC236}">
                  <a16:creationId xmlns:a16="http://schemas.microsoft.com/office/drawing/2014/main" id="{9F803393-83DA-460D-9517-DC86DCAE7D5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5" name="Text Box 111">
              <a:extLst>
                <a:ext uri="{FF2B5EF4-FFF2-40B4-BE49-F238E27FC236}">
                  <a16:creationId xmlns:a16="http://schemas.microsoft.com/office/drawing/2014/main" id="{772183E7-5869-4483-BAB6-E6CBCEB928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Text Box 112">
              <a:extLst>
                <a:ext uri="{FF2B5EF4-FFF2-40B4-BE49-F238E27FC236}">
                  <a16:creationId xmlns:a16="http://schemas.microsoft.com/office/drawing/2014/main" id="{D07C1341-7CCF-4FF7-A6A2-2E5C74FCDD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7" name="Rectangle 124">
            <a:extLst>
              <a:ext uri="{FF2B5EF4-FFF2-40B4-BE49-F238E27FC236}">
                <a16:creationId xmlns:a16="http://schemas.microsoft.com/office/drawing/2014/main" id="{C949846E-7AAA-42A2-A244-0B4192E83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31738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Join [object 6 and cluster 2] and [cluster 2]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Repeat process</a:t>
            </a:r>
          </a:p>
        </p:txBody>
      </p:sp>
      <p:sp>
        <p:nvSpPr>
          <p:cNvPr id="59" name="Rectangle 7">
            <a:extLst>
              <a:ext uri="{FF2B5EF4-FFF2-40B4-BE49-F238E27FC236}">
                <a16:creationId xmlns:a16="http://schemas.microsoft.com/office/drawing/2014/main" id="{0878AD8E-6CB2-40A5-8598-7353DBA50A92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6522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027">
            <a:extLst>
              <a:ext uri="{FF2B5EF4-FFF2-40B4-BE49-F238E27FC236}">
                <a16:creationId xmlns:a16="http://schemas.microsoft.com/office/drawing/2014/main" id="{F37DE013-4855-43C0-B957-C564CCBFBD8D}"/>
              </a:ext>
            </a:extLst>
          </p:cNvPr>
          <p:cNvSpPr>
            <a:spLocks/>
          </p:cNvSpPr>
          <p:nvPr/>
        </p:nvSpPr>
        <p:spPr bwMode="auto">
          <a:xfrm>
            <a:off x="2708277" y="2051050"/>
            <a:ext cx="2047875" cy="2224087"/>
          </a:xfrm>
          <a:custGeom>
            <a:avLst/>
            <a:gdLst>
              <a:gd name="T0" fmla="*/ 2147483646 w 1290"/>
              <a:gd name="T1" fmla="*/ 2147483646 h 1401"/>
              <a:gd name="T2" fmla="*/ 2147483646 w 1290"/>
              <a:gd name="T3" fmla="*/ 2147483646 h 1401"/>
              <a:gd name="T4" fmla="*/ 2147483646 w 1290"/>
              <a:gd name="T5" fmla="*/ 2147483646 h 1401"/>
              <a:gd name="T6" fmla="*/ 2147483646 w 1290"/>
              <a:gd name="T7" fmla="*/ 2147483646 h 1401"/>
              <a:gd name="T8" fmla="*/ 2147483646 w 1290"/>
              <a:gd name="T9" fmla="*/ 2147483646 h 1401"/>
              <a:gd name="T10" fmla="*/ 2147483646 w 1290"/>
              <a:gd name="T11" fmla="*/ 2147483646 h 1401"/>
              <a:gd name="T12" fmla="*/ 2147483646 w 1290"/>
              <a:gd name="T13" fmla="*/ 2147483646 h 1401"/>
              <a:gd name="T14" fmla="*/ 2147483646 w 1290"/>
              <a:gd name="T15" fmla="*/ 2147483646 h 1401"/>
              <a:gd name="T16" fmla="*/ 2147483646 w 1290"/>
              <a:gd name="T17" fmla="*/ 2147483646 h 140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90"/>
              <a:gd name="T28" fmla="*/ 0 h 1401"/>
              <a:gd name="T29" fmla="*/ 1290 w 1290"/>
              <a:gd name="T30" fmla="*/ 1401 h 140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90" h="1401">
                <a:moveTo>
                  <a:pt x="551" y="173"/>
                </a:moveTo>
                <a:cubicBezTo>
                  <a:pt x="448" y="89"/>
                  <a:pt x="206" y="0"/>
                  <a:pt x="119" y="53"/>
                </a:cubicBezTo>
                <a:cubicBezTo>
                  <a:pt x="32" y="106"/>
                  <a:pt x="0" y="380"/>
                  <a:pt x="31" y="493"/>
                </a:cubicBezTo>
                <a:cubicBezTo>
                  <a:pt x="62" y="606"/>
                  <a:pt x="231" y="629"/>
                  <a:pt x="303" y="733"/>
                </a:cubicBezTo>
                <a:cubicBezTo>
                  <a:pt x="375" y="837"/>
                  <a:pt x="324" y="1014"/>
                  <a:pt x="463" y="1117"/>
                </a:cubicBezTo>
                <a:cubicBezTo>
                  <a:pt x="602" y="1220"/>
                  <a:pt x="1008" y="1401"/>
                  <a:pt x="1135" y="1349"/>
                </a:cubicBezTo>
                <a:cubicBezTo>
                  <a:pt x="1262" y="1297"/>
                  <a:pt x="1290" y="937"/>
                  <a:pt x="1223" y="805"/>
                </a:cubicBezTo>
                <a:cubicBezTo>
                  <a:pt x="1156" y="673"/>
                  <a:pt x="847" y="662"/>
                  <a:pt x="735" y="557"/>
                </a:cubicBezTo>
                <a:cubicBezTo>
                  <a:pt x="623" y="452"/>
                  <a:pt x="654" y="257"/>
                  <a:pt x="551" y="173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Oval 1034">
            <a:extLst>
              <a:ext uri="{FF2B5EF4-FFF2-40B4-BE49-F238E27FC236}">
                <a16:creationId xmlns:a16="http://schemas.microsoft.com/office/drawing/2014/main" id="{57036D68-5BDE-4D6D-BA76-26606857D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9" y="2297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1035">
            <a:extLst>
              <a:ext uri="{FF2B5EF4-FFF2-40B4-BE49-F238E27FC236}">
                <a16:creationId xmlns:a16="http://schemas.microsoft.com/office/drawing/2014/main" id="{4A242B21-12E2-4A07-8553-BA2544AED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9" y="2411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1036">
            <a:extLst>
              <a:ext uri="{FF2B5EF4-FFF2-40B4-BE49-F238E27FC236}">
                <a16:creationId xmlns:a16="http://schemas.microsoft.com/office/drawing/2014/main" id="{1D720902-93F0-4F7E-ABE2-76E7DA240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4" y="25701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037">
            <a:extLst>
              <a:ext uri="{FF2B5EF4-FFF2-40B4-BE49-F238E27FC236}">
                <a16:creationId xmlns:a16="http://schemas.microsoft.com/office/drawing/2014/main" id="{5065BEF7-AACC-4C58-89B3-7BC3BC17B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989" y="2792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38">
            <a:extLst>
              <a:ext uri="{FF2B5EF4-FFF2-40B4-BE49-F238E27FC236}">
                <a16:creationId xmlns:a16="http://schemas.microsoft.com/office/drawing/2014/main" id="{8529C2E0-6B0A-488A-8B8B-E0236DA54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9" y="3402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39">
            <a:extLst>
              <a:ext uri="{FF2B5EF4-FFF2-40B4-BE49-F238E27FC236}">
                <a16:creationId xmlns:a16="http://schemas.microsoft.com/office/drawing/2014/main" id="{AAB65B42-B165-4CC1-9E77-87F3AF0C9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9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040">
            <a:extLst>
              <a:ext uri="{FF2B5EF4-FFF2-40B4-BE49-F238E27FC236}">
                <a16:creationId xmlns:a16="http://schemas.microsoft.com/office/drawing/2014/main" id="{93F9CADE-B2D3-4BD2-86EC-45459C4FC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9" y="369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041">
            <a:extLst>
              <a:ext uri="{FF2B5EF4-FFF2-40B4-BE49-F238E27FC236}">
                <a16:creationId xmlns:a16="http://schemas.microsoft.com/office/drawing/2014/main" id="{135F1B9F-5FB8-471E-B9EB-F63FEC2D8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9" y="38973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Line 1050">
            <a:extLst>
              <a:ext uri="{FF2B5EF4-FFF2-40B4-BE49-F238E27FC236}">
                <a16:creationId xmlns:a16="http://schemas.microsoft.com/office/drawing/2014/main" id="{1C09B2C3-B916-4D01-99E6-D217EE58FB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9" y="42179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1053">
            <a:extLst>
              <a:ext uri="{FF2B5EF4-FFF2-40B4-BE49-F238E27FC236}">
                <a16:creationId xmlns:a16="http://schemas.microsoft.com/office/drawing/2014/main" id="{6363C82B-DF1C-4F3E-8225-51E5A9A4D3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26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Line 1056">
            <a:extLst>
              <a:ext uri="{FF2B5EF4-FFF2-40B4-BE49-F238E27FC236}">
                <a16:creationId xmlns:a16="http://schemas.microsoft.com/office/drawing/2014/main" id="{03F73BB1-18CB-47A8-B0D9-EB01ADF9CA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93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Line 1059">
            <a:extLst>
              <a:ext uri="{FF2B5EF4-FFF2-40B4-BE49-F238E27FC236}">
                <a16:creationId xmlns:a16="http://schemas.microsoft.com/office/drawing/2014/main" id="{68F3EC0C-0713-4661-B984-DB74B3F121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9610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Line 1062">
            <a:extLst>
              <a:ext uri="{FF2B5EF4-FFF2-40B4-BE49-F238E27FC236}">
                <a16:creationId xmlns:a16="http://schemas.microsoft.com/office/drawing/2014/main" id="{FF6FA326-3C7E-40CB-9EEC-1B7EB9DD40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4414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Line 1065">
            <a:extLst>
              <a:ext uri="{FF2B5EF4-FFF2-40B4-BE49-F238E27FC236}">
                <a16:creationId xmlns:a16="http://schemas.microsoft.com/office/drawing/2014/main" id="{4EA1F1AF-DC08-48F7-A5FC-7939A88333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113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Line 1068">
            <a:extLst>
              <a:ext uri="{FF2B5EF4-FFF2-40B4-BE49-F238E27FC236}">
                <a16:creationId xmlns:a16="http://schemas.microsoft.com/office/drawing/2014/main" id="{D2583573-6354-4077-A411-162989AF2A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94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Line 1071">
            <a:extLst>
              <a:ext uri="{FF2B5EF4-FFF2-40B4-BE49-F238E27FC236}">
                <a16:creationId xmlns:a16="http://schemas.microsoft.com/office/drawing/2014/main" id="{B499A9BE-374E-4324-BBA9-31DE5A4890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61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Line 1074">
            <a:extLst>
              <a:ext uri="{FF2B5EF4-FFF2-40B4-BE49-F238E27FC236}">
                <a16:creationId xmlns:a16="http://schemas.microsoft.com/office/drawing/2014/main" id="{17263F75-3F37-4E1E-9415-A80BA2CF14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3448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4" name="Freeform 1076">
            <a:extLst>
              <a:ext uri="{FF2B5EF4-FFF2-40B4-BE49-F238E27FC236}">
                <a16:creationId xmlns:a16="http://schemas.microsoft.com/office/drawing/2014/main" id="{1815D14D-3A55-4D2C-98E1-9978A53457E8}"/>
              </a:ext>
            </a:extLst>
          </p:cNvPr>
          <p:cNvSpPr>
            <a:spLocks/>
          </p:cNvSpPr>
          <p:nvPr/>
        </p:nvSpPr>
        <p:spPr bwMode="auto">
          <a:xfrm>
            <a:off x="5962652" y="38369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5" name="Freeform 1077">
            <a:extLst>
              <a:ext uri="{FF2B5EF4-FFF2-40B4-BE49-F238E27FC236}">
                <a16:creationId xmlns:a16="http://schemas.microsoft.com/office/drawing/2014/main" id="{68D89ED7-6234-4D60-B174-16A195D5420F}"/>
              </a:ext>
            </a:extLst>
          </p:cNvPr>
          <p:cNvSpPr>
            <a:spLocks/>
          </p:cNvSpPr>
          <p:nvPr/>
        </p:nvSpPr>
        <p:spPr bwMode="auto">
          <a:xfrm>
            <a:off x="7835902" y="36464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6" name="Freeform 1078">
            <a:extLst>
              <a:ext uri="{FF2B5EF4-FFF2-40B4-BE49-F238E27FC236}">
                <a16:creationId xmlns:a16="http://schemas.microsoft.com/office/drawing/2014/main" id="{8459F4D7-2266-425D-BCB0-EAD0C86C6938}"/>
              </a:ext>
            </a:extLst>
          </p:cNvPr>
          <p:cNvSpPr>
            <a:spLocks/>
          </p:cNvSpPr>
          <p:nvPr/>
        </p:nvSpPr>
        <p:spPr bwMode="auto">
          <a:xfrm>
            <a:off x="6192839" y="32940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7" name="Freeform 1079">
            <a:extLst>
              <a:ext uri="{FF2B5EF4-FFF2-40B4-BE49-F238E27FC236}">
                <a16:creationId xmlns:a16="http://schemas.microsoft.com/office/drawing/2014/main" id="{FF70D574-E3B5-4166-80B0-54207DBD86DC}"/>
              </a:ext>
            </a:extLst>
          </p:cNvPr>
          <p:cNvSpPr>
            <a:spLocks/>
          </p:cNvSpPr>
          <p:nvPr/>
        </p:nvSpPr>
        <p:spPr bwMode="auto">
          <a:xfrm>
            <a:off x="6540502" y="27463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Freeform 1080">
            <a:extLst>
              <a:ext uri="{FF2B5EF4-FFF2-40B4-BE49-F238E27FC236}">
                <a16:creationId xmlns:a16="http://schemas.microsoft.com/office/drawing/2014/main" id="{83225546-42B9-4E28-8E0D-0533A94E882B}"/>
              </a:ext>
            </a:extLst>
          </p:cNvPr>
          <p:cNvSpPr>
            <a:spLocks/>
          </p:cNvSpPr>
          <p:nvPr/>
        </p:nvSpPr>
        <p:spPr bwMode="auto">
          <a:xfrm>
            <a:off x="8059739" y="26971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9" name="Freeform 1081">
            <a:extLst>
              <a:ext uri="{FF2B5EF4-FFF2-40B4-BE49-F238E27FC236}">
                <a16:creationId xmlns:a16="http://schemas.microsoft.com/office/drawing/2014/main" id="{895C14E4-C56D-43F7-A120-064AC7996EF7}"/>
              </a:ext>
            </a:extLst>
          </p:cNvPr>
          <p:cNvSpPr>
            <a:spLocks/>
          </p:cNvSpPr>
          <p:nvPr/>
        </p:nvSpPr>
        <p:spPr bwMode="auto">
          <a:xfrm>
            <a:off x="8391527" y="2281237"/>
            <a:ext cx="844550" cy="1938338"/>
          </a:xfrm>
          <a:custGeom>
            <a:avLst/>
            <a:gdLst>
              <a:gd name="T0" fmla="*/ 2147483646 w 532"/>
              <a:gd name="T1" fmla="*/ 2147483646 h 1221"/>
              <a:gd name="T2" fmla="*/ 0 w 532"/>
              <a:gd name="T3" fmla="*/ 0 h 1221"/>
              <a:gd name="T4" fmla="*/ 2147483646 w 532"/>
              <a:gd name="T5" fmla="*/ 0 h 1221"/>
              <a:gd name="T6" fmla="*/ 2147483646 w 532"/>
              <a:gd name="T7" fmla="*/ 2147483646 h 1221"/>
              <a:gd name="T8" fmla="*/ 0 60000 65536"/>
              <a:gd name="T9" fmla="*/ 0 60000 65536"/>
              <a:gd name="T10" fmla="*/ 0 60000 65536"/>
              <a:gd name="T11" fmla="*/ 0 60000 65536"/>
              <a:gd name="T12" fmla="*/ 0 w 532"/>
              <a:gd name="T13" fmla="*/ 0 h 1221"/>
              <a:gd name="T14" fmla="*/ 532 w 532"/>
              <a:gd name="T15" fmla="*/ 1221 h 1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2" h="1221">
                <a:moveTo>
                  <a:pt x="1" y="264"/>
                </a:moveTo>
                <a:lnTo>
                  <a:pt x="0" y="0"/>
                </a:lnTo>
                <a:lnTo>
                  <a:pt x="531" y="0"/>
                </a:lnTo>
                <a:lnTo>
                  <a:pt x="532" y="1221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Freeform 1082">
            <a:extLst>
              <a:ext uri="{FF2B5EF4-FFF2-40B4-BE49-F238E27FC236}">
                <a16:creationId xmlns:a16="http://schemas.microsoft.com/office/drawing/2014/main" id="{3F25D010-B1DE-4D42-8761-F218920C1286}"/>
              </a:ext>
            </a:extLst>
          </p:cNvPr>
          <p:cNvSpPr>
            <a:spLocks/>
          </p:cNvSpPr>
          <p:nvPr/>
        </p:nvSpPr>
        <p:spPr bwMode="auto">
          <a:xfrm>
            <a:off x="6943727" y="1833562"/>
            <a:ext cx="1901825" cy="925513"/>
          </a:xfrm>
          <a:custGeom>
            <a:avLst/>
            <a:gdLst>
              <a:gd name="T0" fmla="*/ 2147483646 w 1198"/>
              <a:gd name="T1" fmla="*/ 2147483646 h 583"/>
              <a:gd name="T2" fmla="*/ 2147483646 w 1198"/>
              <a:gd name="T3" fmla="*/ 0 h 583"/>
              <a:gd name="T4" fmla="*/ 0 w 1198"/>
              <a:gd name="T5" fmla="*/ 0 h 583"/>
              <a:gd name="T6" fmla="*/ 0 w 1198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1198"/>
              <a:gd name="T13" fmla="*/ 0 h 583"/>
              <a:gd name="T14" fmla="*/ 1198 w 1198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98" h="583">
                <a:moveTo>
                  <a:pt x="1198" y="285"/>
                </a:moveTo>
                <a:lnTo>
                  <a:pt x="1197" y="0"/>
                </a:lnTo>
                <a:lnTo>
                  <a:pt x="0" y="0"/>
                </a:lnTo>
                <a:lnTo>
                  <a:pt x="0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1" name="Text Box 1083">
            <a:extLst>
              <a:ext uri="{FF2B5EF4-FFF2-40B4-BE49-F238E27FC236}">
                <a16:creationId xmlns:a16="http://schemas.microsoft.com/office/drawing/2014/main" id="{58520DCA-7998-41DE-909A-1C3377F9A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7" y="26289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Line 1087">
            <a:extLst>
              <a:ext uri="{FF2B5EF4-FFF2-40B4-BE49-F238E27FC236}">
                <a16:creationId xmlns:a16="http://schemas.microsoft.com/office/drawing/2014/main" id="{A1613C2E-C32F-4C71-8888-D0D0834B9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389" y="4719637"/>
            <a:ext cx="3905250" cy="0"/>
          </a:xfrm>
          <a:prstGeom prst="line">
            <a:avLst/>
          </a:prstGeom>
          <a:noFill/>
          <a:ln w="19050">
            <a:solidFill>
              <a:srgbClr val="3C9BD5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3" name="Text Box 1088">
            <a:extLst>
              <a:ext uri="{FF2B5EF4-FFF2-40B4-BE49-F238E27FC236}">
                <a16:creationId xmlns:a16="http://schemas.microsoft.com/office/drawing/2014/main" id="{B30A2A02-DA17-473F-8F7A-FDEE1F394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3939" y="4746625"/>
            <a:ext cx="2852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data sorted on similarity</a:t>
            </a:r>
          </a:p>
        </p:txBody>
      </p:sp>
      <p:grpSp>
        <p:nvGrpSpPr>
          <p:cNvPr id="34" name="Group 1095">
            <a:extLst>
              <a:ext uri="{FF2B5EF4-FFF2-40B4-BE49-F238E27FC236}">
                <a16:creationId xmlns:a16="http://schemas.microsoft.com/office/drawing/2014/main" id="{C0B2665A-3993-449D-A71D-7A41665A3B04}"/>
              </a:ext>
            </a:extLst>
          </p:cNvPr>
          <p:cNvGrpSpPr>
            <a:grpSpLocks/>
          </p:cNvGrpSpPr>
          <p:nvPr/>
        </p:nvGrpSpPr>
        <p:grpSpPr bwMode="auto">
          <a:xfrm>
            <a:off x="5824539" y="4325937"/>
            <a:ext cx="3540125" cy="274638"/>
            <a:chOff x="3164" y="3172"/>
            <a:chExt cx="2230" cy="173"/>
          </a:xfrm>
        </p:grpSpPr>
        <p:sp>
          <p:nvSpPr>
            <p:cNvPr id="35" name="Text Box 1096">
              <a:extLst>
                <a:ext uri="{FF2B5EF4-FFF2-40B4-BE49-F238E27FC236}">
                  <a16:creationId xmlns:a16="http://schemas.microsoft.com/office/drawing/2014/main" id="{66F761A2-D230-46D6-BCBC-6733D14D0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6" name="Text Box 1097">
              <a:extLst>
                <a:ext uri="{FF2B5EF4-FFF2-40B4-BE49-F238E27FC236}">
                  <a16:creationId xmlns:a16="http://schemas.microsoft.com/office/drawing/2014/main" id="{23628922-3B47-4BC6-9959-CE5A1B8ED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7" name="Text Box 1098">
              <a:extLst>
                <a:ext uri="{FF2B5EF4-FFF2-40B4-BE49-F238E27FC236}">
                  <a16:creationId xmlns:a16="http://schemas.microsoft.com/office/drawing/2014/main" id="{F94D0D94-8B56-4702-AD55-AF3B53D3B8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8" name="Text Box 1099">
              <a:extLst>
                <a:ext uri="{FF2B5EF4-FFF2-40B4-BE49-F238E27FC236}">
                  <a16:creationId xmlns:a16="http://schemas.microsoft.com/office/drawing/2014/main" id="{061F8FCD-60A7-48BC-A9C2-4012E76D6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9" name="Text Box 1100">
              <a:extLst>
                <a:ext uri="{FF2B5EF4-FFF2-40B4-BE49-F238E27FC236}">
                  <a16:creationId xmlns:a16="http://schemas.microsoft.com/office/drawing/2014/main" id="{F51645CE-DAFD-43E2-8475-BC8B44BE9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40" name="Text Box 1101">
              <a:extLst>
                <a:ext uri="{FF2B5EF4-FFF2-40B4-BE49-F238E27FC236}">
                  <a16:creationId xmlns:a16="http://schemas.microsoft.com/office/drawing/2014/main" id="{35118F70-90B7-4BF0-BB11-73B6E3E33D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41" name="Text Box 1102">
              <a:extLst>
                <a:ext uri="{FF2B5EF4-FFF2-40B4-BE49-F238E27FC236}">
                  <a16:creationId xmlns:a16="http://schemas.microsoft.com/office/drawing/2014/main" id="{E2FD8006-B745-41BD-8999-0117F4F72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42" name="Text Box 1103">
              <a:extLst>
                <a:ext uri="{FF2B5EF4-FFF2-40B4-BE49-F238E27FC236}">
                  <a16:creationId xmlns:a16="http://schemas.microsoft.com/office/drawing/2014/main" id="{C663997E-6ECB-4362-A06C-3656F745A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43" name="Text Box 1104">
            <a:extLst>
              <a:ext uri="{FF2B5EF4-FFF2-40B4-BE49-F238E27FC236}">
                <a16:creationId xmlns:a16="http://schemas.microsoft.com/office/drawing/2014/main" id="{76F6AD96-399F-4FB1-9166-AA8D21CE4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7" y="20875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4" name="Text Box 1105">
            <a:extLst>
              <a:ext uri="{FF2B5EF4-FFF2-40B4-BE49-F238E27FC236}">
                <a16:creationId xmlns:a16="http://schemas.microsoft.com/office/drawing/2014/main" id="{E74BF23A-301F-458E-B9FA-CD1721E0B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2" y="22447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5" name="Text Box 1106">
            <a:extLst>
              <a:ext uri="{FF2B5EF4-FFF2-40B4-BE49-F238E27FC236}">
                <a16:creationId xmlns:a16="http://schemas.microsoft.com/office/drawing/2014/main" id="{FB8ADF1B-BCDE-40E6-9A83-F5632ED97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7" y="27828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6" name="Text Box 1107">
            <a:extLst>
              <a:ext uri="{FF2B5EF4-FFF2-40B4-BE49-F238E27FC236}">
                <a16:creationId xmlns:a16="http://schemas.microsoft.com/office/drawing/2014/main" id="{5B3D93EC-C25A-4FC1-936B-87BD762B9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2" y="25638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7" name="Text Box 1108">
            <a:extLst>
              <a:ext uri="{FF2B5EF4-FFF2-40B4-BE49-F238E27FC236}">
                <a16:creationId xmlns:a16="http://schemas.microsoft.com/office/drawing/2014/main" id="{798BCF07-A30E-433C-BDD2-DEEDEF1F3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77" y="31877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8" name="Text Box 1109">
            <a:extLst>
              <a:ext uri="{FF2B5EF4-FFF2-40B4-BE49-F238E27FC236}">
                <a16:creationId xmlns:a16="http://schemas.microsoft.com/office/drawing/2014/main" id="{3FEBDF0E-3B34-49E7-BBB8-0E1621FC8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2" y="32639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9" name="Text Box 1110">
            <a:extLst>
              <a:ext uri="{FF2B5EF4-FFF2-40B4-BE49-F238E27FC236}">
                <a16:creationId xmlns:a16="http://schemas.microsoft.com/office/drawing/2014/main" id="{90936A7B-9F9F-4C82-8C72-1109DDD6B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2" y="37242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50" name="Text Box 1111">
            <a:extLst>
              <a:ext uri="{FF2B5EF4-FFF2-40B4-BE49-F238E27FC236}">
                <a16:creationId xmlns:a16="http://schemas.microsoft.com/office/drawing/2014/main" id="{E6BE17FD-3449-4199-B5CF-129C72A18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7" y="38735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51" name="Text Box 1115">
            <a:extLst>
              <a:ext uri="{FF2B5EF4-FFF2-40B4-BE49-F238E27FC236}">
                <a16:creationId xmlns:a16="http://schemas.microsoft.com/office/drawing/2014/main" id="{6F2E9022-05DD-41E6-9578-822C3DC82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639" y="12922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E5980B-3EA6-44F9-9695-91076637A40B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C1DE904-44BE-4C7B-83D8-AAF26D7805F7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4" name="Line 109">
              <a:extLst>
                <a:ext uri="{FF2B5EF4-FFF2-40B4-BE49-F238E27FC236}">
                  <a16:creationId xmlns:a16="http://schemas.microsoft.com/office/drawing/2014/main" id="{3FE7171E-80E3-48CD-9E5F-AB0F850062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5" name="Line 110">
              <a:extLst>
                <a:ext uri="{FF2B5EF4-FFF2-40B4-BE49-F238E27FC236}">
                  <a16:creationId xmlns:a16="http://schemas.microsoft.com/office/drawing/2014/main" id="{1EBD8A3F-4704-44B6-AB21-689B40EEE5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6" name="Text Box 111">
              <a:extLst>
                <a:ext uri="{FF2B5EF4-FFF2-40B4-BE49-F238E27FC236}">
                  <a16:creationId xmlns:a16="http://schemas.microsoft.com/office/drawing/2014/main" id="{61AD40FF-808A-4164-8E09-E810EE5B5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Text Box 112">
              <a:extLst>
                <a:ext uri="{FF2B5EF4-FFF2-40B4-BE49-F238E27FC236}">
                  <a16:creationId xmlns:a16="http://schemas.microsoft.com/office/drawing/2014/main" id="{44803049-85BB-4169-AD82-328C482086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8" name="Rectangle 124">
            <a:extLst>
              <a:ext uri="{FF2B5EF4-FFF2-40B4-BE49-F238E27FC236}">
                <a16:creationId xmlns:a16="http://schemas.microsoft.com/office/drawing/2014/main" id="{C80C512F-7677-4FF3-A571-C8FCB42B7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3" y="5948362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Join [cluster 1 and cluster 2] and [cluster 1]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All in one cluster: FINISHED!</a:t>
            </a:r>
          </a:p>
        </p:txBody>
      </p:sp>
      <p:sp>
        <p:nvSpPr>
          <p:cNvPr id="60" name="Rectangle 7">
            <a:extLst>
              <a:ext uri="{FF2B5EF4-FFF2-40B4-BE49-F238E27FC236}">
                <a16:creationId xmlns:a16="http://schemas.microsoft.com/office/drawing/2014/main" id="{78995EA1-DC66-442D-A8F6-79AD4E75AC97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63434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027">
            <a:extLst>
              <a:ext uri="{FF2B5EF4-FFF2-40B4-BE49-F238E27FC236}">
                <a16:creationId xmlns:a16="http://schemas.microsoft.com/office/drawing/2014/main" id="{F37DE013-4855-43C0-B957-C564CCBFBD8D}"/>
              </a:ext>
            </a:extLst>
          </p:cNvPr>
          <p:cNvSpPr>
            <a:spLocks/>
          </p:cNvSpPr>
          <p:nvPr/>
        </p:nvSpPr>
        <p:spPr bwMode="auto">
          <a:xfrm>
            <a:off x="2708277" y="2051050"/>
            <a:ext cx="2047875" cy="2224087"/>
          </a:xfrm>
          <a:custGeom>
            <a:avLst/>
            <a:gdLst>
              <a:gd name="T0" fmla="*/ 2147483646 w 1290"/>
              <a:gd name="T1" fmla="*/ 2147483646 h 1401"/>
              <a:gd name="T2" fmla="*/ 2147483646 w 1290"/>
              <a:gd name="T3" fmla="*/ 2147483646 h 1401"/>
              <a:gd name="T4" fmla="*/ 2147483646 w 1290"/>
              <a:gd name="T5" fmla="*/ 2147483646 h 1401"/>
              <a:gd name="T6" fmla="*/ 2147483646 w 1290"/>
              <a:gd name="T7" fmla="*/ 2147483646 h 1401"/>
              <a:gd name="T8" fmla="*/ 2147483646 w 1290"/>
              <a:gd name="T9" fmla="*/ 2147483646 h 1401"/>
              <a:gd name="T10" fmla="*/ 2147483646 w 1290"/>
              <a:gd name="T11" fmla="*/ 2147483646 h 1401"/>
              <a:gd name="T12" fmla="*/ 2147483646 w 1290"/>
              <a:gd name="T13" fmla="*/ 2147483646 h 1401"/>
              <a:gd name="T14" fmla="*/ 2147483646 w 1290"/>
              <a:gd name="T15" fmla="*/ 2147483646 h 1401"/>
              <a:gd name="T16" fmla="*/ 2147483646 w 1290"/>
              <a:gd name="T17" fmla="*/ 2147483646 h 140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90"/>
              <a:gd name="T28" fmla="*/ 0 h 1401"/>
              <a:gd name="T29" fmla="*/ 1290 w 1290"/>
              <a:gd name="T30" fmla="*/ 1401 h 140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90" h="1401">
                <a:moveTo>
                  <a:pt x="551" y="173"/>
                </a:moveTo>
                <a:cubicBezTo>
                  <a:pt x="448" y="89"/>
                  <a:pt x="206" y="0"/>
                  <a:pt x="119" y="53"/>
                </a:cubicBezTo>
                <a:cubicBezTo>
                  <a:pt x="32" y="106"/>
                  <a:pt x="0" y="380"/>
                  <a:pt x="31" y="493"/>
                </a:cubicBezTo>
                <a:cubicBezTo>
                  <a:pt x="62" y="606"/>
                  <a:pt x="231" y="629"/>
                  <a:pt x="303" y="733"/>
                </a:cubicBezTo>
                <a:cubicBezTo>
                  <a:pt x="375" y="837"/>
                  <a:pt x="324" y="1014"/>
                  <a:pt x="463" y="1117"/>
                </a:cubicBezTo>
                <a:cubicBezTo>
                  <a:pt x="602" y="1220"/>
                  <a:pt x="1008" y="1401"/>
                  <a:pt x="1135" y="1349"/>
                </a:cubicBezTo>
                <a:cubicBezTo>
                  <a:pt x="1262" y="1297"/>
                  <a:pt x="1290" y="937"/>
                  <a:pt x="1223" y="805"/>
                </a:cubicBezTo>
                <a:cubicBezTo>
                  <a:pt x="1156" y="673"/>
                  <a:pt x="847" y="662"/>
                  <a:pt x="735" y="557"/>
                </a:cubicBezTo>
                <a:cubicBezTo>
                  <a:pt x="623" y="452"/>
                  <a:pt x="654" y="257"/>
                  <a:pt x="551" y="173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Oval 1034">
            <a:extLst>
              <a:ext uri="{FF2B5EF4-FFF2-40B4-BE49-F238E27FC236}">
                <a16:creationId xmlns:a16="http://schemas.microsoft.com/office/drawing/2014/main" id="{57036D68-5BDE-4D6D-BA76-26606857D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9" y="2297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1035">
            <a:extLst>
              <a:ext uri="{FF2B5EF4-FFF2-40B4-BE49-F238E27FC236}">
                <a16:creationId xmlns:a16="http://schemas.microsoft.com/office/drawing/2014/main" id="{4A242B21-12E2-4A07-8553-BA2544AED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9" y="2411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1036">
            <a:extLst>
              <a:ext uri="{FF2B5EF4-FFF2-40B4-BE49-F238E27FC236}">
                <a16:creationId xmlns:a16="http://schemas.microsoft.com/office/drawing/2014/main" id="{1D720902-93F0-4F7E-ABE2-76E7DA240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4" y="25701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037">
            <a:extLst>
              <a:ext uri="{FF2B5EF4-FFF2-40B4-BE49-F238E27FC236}">
                <a16:creationId xmlns:a16="http://schemas.microsoft.com/office/drawing/2014/main" id="{5065BEF7-AACC-4C58-89B3-7BC3BC17B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989" y="2792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38">
            <a:extLst>
              <a:ext uri="{FF2B5EF4-FFF2-40B4-BE49-F238E27FC236}">
                <a16:creationId xmlns:a16="http://schemas.microsoft.com/office/drawing/2014/main" id="{8529C2E0-6B0A-488A-8B8B-E0236DA54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9" y="3402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39">
            <a:extLst>
              <a:ext uri="{FF2B5EF4-FFF2-40B4-BE49-F238E27FC236}">
                <a16:creationId xmlns:a16="http://schemas.microsoft.com/office/drawing/2014/main" id="{AAB65B42-B165-4CC1-9E77-87F3AF0C9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9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040">
            <a:extLst>
              <a:ext uri="{FF2B5EF4-FFF2-40B4-BE49-F238E27FC236}">
                <a16:creationId xmlns:a16="http://schemas.microsoft.com/office/drawing/2014/main" id="{93F9CADE-B2D3-4BD2-86EC-45459C4FC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9" y="369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041">
            <a:extLst>
              <a:ext uri="{FF2B5EF4-FFF2-40B4-BE49-F238E27FC236}">
                <a16:creationId xmlns:a16="http://schemas.microsoft.com/office/drawing/2014/main" id="{135F1B9F-5FB8-471E-B9EB-F63FEC2D8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9" y="38973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Line 1050">
            <a:extLst>
              <a:ext uri="{FF2B5EF4-FFF2-40B4-BE49-F238E27FC236}">
                <a16:creationId xmlns:a16="http://schemas.microsoft.com/office/drawing/2014/main" id="{1C09B2C3-B916-4D01-99E6-D217EE58FB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9" y="42179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1053">
            <a:extLst>
              <a:ext uri="{FF2B5EF4-FFF2-40B4-BE49-F238E27FC236}">
                <a16:creationId xmlns:a16="http://schemas.microsoft.com/office/drawing/2014/main" id="{6363C82B-DF1C-4F3E-8225-51E5A9A4D3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26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Line 1056">
            <a:extLst>
              <a:ext uri="{FF2B5EF4-FFF2-40B4-BE49-F238E27FC236}">
                <a16:creationId xmlns:a16="http://schemas.microsoft.com/office/drawing/2014/main" id="{03F73BB1-18CB-47A8-B0D9-EB01ADF9CA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93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Line 1059">
            <a:extLst>
              <a:ext uri="{FF2B5EF4-FFF2-40B4-BE49-F238E27FC236}">
                <a16:creationId xmlns:a16="http://schemas.microsoft.com/office/drawing/2014/main" id="{68F3EC0C-0713-4661-B984-DB74B3F121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9610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Line 1062">
            <a:extLst>
              <a:ext uri="{FF2B5EF4-FFF2-40B4-BE49-F238E27FC236}">
                <a16:creationId xmlns:a16="http://schemas.microsoft.com/office/drawing/2014/main" id="{FF6FA326-3C7E-40CB-9EEC-1B7EB9DD40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4414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Line 1065">
            <a:extLst>
              <a:ext uri="{FF2B5EF4-FFF2-40B4-BE49-F238E27FC236}">
                <a16:creationId xmlns:a16="http://schemas.microsoft.com/office/drawing/2014/main" id="{4EA1F1AF-DC08-48F7-A5FC-7939A88333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113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Line 1068">
            <a:extLst>
              <a:ext uri="{FF2B5EF4-FFF2-40B4-BE49-F238E27FC236}">
                <a16:creationId xmlns:a16="http://schemas.microsoft.com/office/drawing/2014/main" id="{D2583573-6354-4077-A411-162989AF2A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94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Line 1071">
            <a:extLst>
              <a:ext uri="{FF2B5EF4-FFF2-40B4-BE49-F238E27FC236}">
                <a16:creationId xmlns:a16="http://schemas.microsoft.com/office/drawing/2014/main" id="{B499A9BE-374E-4324-BBA9-31DE5A4890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61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Line 1074">
            <a:extLst>
              <a:ext uri="{FF2B5EF4-FFF2-40B4-BE49-F238E27FC236}">
                <a16:creationId xmlns:a16="http://schemas.microsoft.com/office/drawing/2014/main" id="{17263F75-3F37-4E1E-9415-A80BA2CF14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3448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4" name="Freeform 1076">
            <a:extLst>
              <a:ext uri="{FF2B5EF4-FFF2-40B4-BE49-F238E27FC236}">
                <a16:creationId xmlns:a16="http://schemas.microsoft.com/office/drawing/2014/main" id="{1815D14D-3A55-4D2C-98E1-9978A53457E8}"/>
              </a:ext>
            </a:extLst>
          </p:cNvPr>
          <p:cNvSpPr>
            <a:spLocks/>
          </p:cNvSpPr>
          <p:nvPr/>
        </p:nvSpPr>
        <p:spPr bwMode="auto">
          <a:xfrm>
            <a:off x="5962652" y="38369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5" name="Freeform 1077">
            <a:extLst>
              <a:ext uri="{FF2B5EF4-FFF2-40B4-BE49-F238E27FC236}">
                <a16:creationId xmlns:a16="http://schemas.microsoft.com/office/drawing/2014/main" id="{68D89ED7-6234-4D60-B174-16A195D5420F}"/>
              </a:ext>
            </a:extLst>
          </p:cNvPr>
          <p:cNvSpPr>
            <a:spLocks/>
          </p:cNvSpPr>
          <p:nvPr/>
        </p:nvSpPr>
        <p:spPr bwMode="auto">
          <a:xfrm>
            <a:off x="7835902" y="36464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6" name="Freeform 1078">
            <a:extLst>
              <a:ext uri="{FF2B5EF4-FFF2-40B4-BE49-F238E27FC236}">
                <a16:creationId xmlns:a16="http://schemas.microsoft.com/office/drawing/2014/main" id="{8459F4D7-2266-425D-BCB0-EAD0C86C6938}"/>
              </a:ext>
            </a:extLst>
          </p:cNvPr>
          <p:cNvSpPr>
            <a:spLocks/>
          </p:cNvSpPr>
          <p:nvPr/>
        </p:nvSpPr>
        <p:spPr bwMode="auto">
          <a:xfrm>
            <a:off x="6192839" y="32940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7" name="Freeform 1079">
            <a:extLst>
              <a:ext uri="{FF2B5EF4-FFF2-40B4-BE49-F238E27FC236}">
                <a16:creationId xmlns:a16="http://schemas.microsoft.com/office/drawing/2014/main" id="{FF70D574-E3B5-4166-80B0-54207DBD86DC}"/>
              </a:ext>
            </a:extLst>
          </p:cNvPr>
          <p:cNvSpPr>
            <a:spLocks/>
          </p:cNvSpPr>
          <p:nvPr/>
        </p:nvSpPr>
        <p:spPr bwMode="auto">
          <a:xfrm>
            <a:off x="6540502" y="27463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Freeform 1080">
            <a:extLst>
              <a:ext uri="{FF2B5EF4-FFF2-40B4-BE49-F238E27FC236}">
                <a16:creationId xmlns:a16="http://schemas.microsoft.com/office/drawing/2014/main" id="{83225546-42B9-4E28-8E0D-0533A94E882B}"/>
              </a:ext>
            </a:extLst>
          </p:cNvPr>
          <p:cNvSpPr>
            <a:spLocks/>
          </p:cNvSpPr>
          <p:nvPr/>
        </p:nvSpPr>
        <p:spPr bwMode="auto">
          <a:xfrm>
            <a:off x="8059739" y="26971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9" name="Freeform 1081">
            <a:extLst>
              <a:ext uri="{FF2B5EF4-FFF2-40B4-BE49-F238E27FC236}">
                <a16:creationId xmlns:a16="http://schemas.microsoft.com/office/drawing/2014/main" id="{895C14E4-C56D-43F7-A120-064AC7996EF7}"/>
              </a:ext>
            </a:extLst>
          </p:cNvPr>
          <p:cNvSpPr>
            <a:spLocks/>
          </p:cNvSpPr>
          <p:nvPr/>
        </p:nvSpPr>
        <p:spPr bwMode="auto">
          <a:xfrm>
            <a:off x="8391527" y="2281237"/>
            <a:ext cx="844550" cy="1938338"/>
          </a:xfrm>
          <a:custGeom>
            <a:avLst/>
            <a:gdLst>
              <a:gd name="T0" fmla="*/ 2147483646 w 532"/>
              <a:gd name="T1" fmla="*/ 2147483646 h 1221"/>
              <a:gd name="T2" fmla="*/ 0 w 532"/>
              <a:gd name="T3" fmla="*/ 0 h 1221"/>
              <a:gd name="T4" fmla="*/ 2147483646 w 532"/>
              <a:gd name="T5" fmla="*/ 0 h 1221"/>
              <a:gd name="T6" fmla="*/ 2147483646 w 532"/>
              <a:gd name="T7" fmla="*/ 2147483646 h 1221"/>
              <a:gd name="T8" fmla="*/ 0 60000 65536"/>
              <a:gd name="T9" fmla="*/ 0 60000 65536"/>
              <a:gd name="T10" fmla="*/ 0 60000 65536"/>
              <a:gd name="T11" fmla="*/ 0 60000 65536"/>
              <a:gd name="T12" fmla="*/ 0 w 532"/>
              <a:gd name="T13" fmla="*/ 0 h 1221"/>
              <a:gd name="T14" fmla="*/ 532 w 532"/>
              <a:gd name="T15" fmla="*/ 1221 h 1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2" h="1221">
                <a:moveTo>
                  <a:pt x="1" y="264"/>
                </a:moveTo>
                <a:lnTo>
                  <a:pt x="0" y="0"/>
                </a:lnTo>
                <a:lnTo>
                  <a:pt x="531" y="0"/>
                </a:lnTo>
                <a:lnTo>
                  <a:pt x="532" y="1221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Freeform 1082">
            <a:extLst>
              <a:ext uri="{FF2B5EF4-FFF2-40B4-BE49-F238E27FC236}">
                <a16:creationId xmlns:a16="http://schemas.microsoft.com/office/drawing/2014/main" id="{3F25D010-B1DE-4D42-8761-F218920C1286}"/>
              </a:ext>
            </a:extLst>
          </p:cNvPr>
          <p:cNvSpPr>
            <a:spLocks/>
          </p:cNvSpPr>
          <p:nvPr/>
        </p:nvSpPr>
        <p:spPr bwMode="auto">
          <a:xfrm>
            <a:off x="6943727" y="1833562"/>
            <a:ext cx="1901825" cy="925513"/>
          </a:xfrm>
          <a:custGeom>
            <a:avLst/>
            <a:gdLst>
              <a:gd name="T0" fmla="*/ 2147483646 w 1198"/>
              <a:gd name="T1" fmla="*/ 2147483646 h 583"/>
              <a:gd name="T2" fmla="*/ 2147483646 w 1198"/>
              <a:gd name="T3" fmla="*/ 0 h 583"/>
              <a:gd name="T4" fmla="*/ 0 w 1198"/>
              <a:gd name="T5" fmla="*/ 0 h 583"/>
              <a:gd name="T6" fmla="*/ 0 w 1198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1198"/>
              <a:gd name="T13" fmla="*/ 0 h 583"/>
              <a:gd name="T14" fmla="*/ 1198 w 1198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98" h="583">
                <a:moveTo>
                  <a:pt x="1198" y="285"/>
                </a:moveTo>
                <a:lnTo>
                  <a:pt x="1197" y="0"/>
                </a:lnTo>
                <a:lnTo>
                  <a:pt x="0" y="0"/>
                </a:lnTo>
                <a:lnTo>
                  <a:pt x="0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1" name="Text Box 1083">
            <a:extLst>
              <a:ext uri="{FF2B5EF4-FFF2-40B4-BE49-F238E27FC236}">
                <a16:creationId xmlns:a16="http://schemas.microsoft.com/office/drawing/2014/main" id="{58520DCA-7998-41DE-909A-1C3377F9A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7" y="26289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Line 1087">
            <a:extLst>
              <a:ext uri="{FF2B5EF4-FFF2-40B4-BE49-F238E27FC236}">
                <a16:creationId xmlns:a16="http://schemas.microsoft.com/office/drawing/2014/main" id="{A1613C2E-C32F-4C71-8888-D0D0834B9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389" y="4719637"/>
            <a:ext cx="3905250" cy="0"/>
          </a:xfrm>
          <a:prstGeom prst="line">
            <a:avLst/>
          </a:prstGeom>
          <a:noFill/>
          <a:ln w="19050">
            <a:solidFill>
              <a:srgbClr val="3C9BD5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3" name="Text Box 1088">
            <a:extLst>
              <a:ext uri="{FF2B5EF4-FFF2-40B4-BE49-F238E27FC236}">
                <a16:creationId xmlns:a16="http://schemas.microsoft.com/office/drawing/2014/main" id="{B30A2A02-DA17-473F-8F7A-FDEE1F394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3939" y="4746625"/>
            <a:ext cx="2852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data sorted on similarity</a:t>
            </a:r>
          </a:p>
        </p:txBody>
      </p:sp>
      <p:grpSp>
        <p:nvGrpSpPr>
          <p:cNvPr id="34" name="Group 1095">
            <a:extLst>
              <a:ext uri="{FF2B5EF4-FFF2-40B4-BE49-F238E27FC236}">
                <a16:creationId xmlns:a16="http://schemas.microsoft.com/office/drawing/2014/main" id="{C0B2665A-3993-449D-A71D-7A41665A3B04}"/>
              </a:ext>
            </a:extLst>
          </p:cNvPr>
          <p:cNvGrpSpPr>
            <a:grpSpLocks/>
          </p:cNvGrpSpPr>
          <p:nvPr/>
        </p:nvGrpSpPr>
        <p:grpSpPr bwMode="auto">
          <a:xfrm>
            <a:off x="5824539" y="4325937"/>
            <a:ext cx="3540125" cy="274638"/>
            <a:chOff x="3164" y="3172"/>
            <a:chExt cx="2230" cy="173"/>
          </a:xfrm>
        </p:grpSpPr>
        <p:sp>
          <p:nvSpPr>
            <p:cNvPr id="35" name="Text Box 1096">
              <a:extLst>
                <a:ext uri="{FF2B5EF4-FFF2-40B4-BE49-F238E27FC236}">
                  <a16:creationId xmlns:a16="http://schemas.microsoft.com/office/drawing/2014/main" id="{66F761A2-D230-46D6-BCBC-6733D14D0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6" name="Text Box 1097">
              <a:extLst>
                <a:ext uri="{FF2B5EF4-FFF2-40B4-BE49-F238E27FC236}">
                  <a16:creationId xmlns:a16="http://schemas.microsoft.com/office/drawing/2014/main" id="{23628922-3B47-4BC6-9959-CE5A1B8ED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7" name="Text Box 1098">
              <a:extLst>
                <a:ext uri="{FF2B5EF4-FFF2-40B4-BE49-F238E27FC236}">
                  <a16:creationId xmlns:a16="http://schemas.microsoft.com/office/drawing/2014/main" id="{F94D0D94-8B56-4702-AD55-AF3B53D3B8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8" name="Text Box 1099">
              <a:extLst>
                <a:ext uri="{FF2B5EF4-FFF2-40B4-BE49-F238E27FC236}">
                  <a16:creationId xmlns:a16="http://schemas.microsoft.com/office/drawing/2014/main" id="{061F8FCD-60A7-48BC-A9C2-4012E76D6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9" name="Text Box 1100">
              <a:extLst>
                <a:ext uri="{FF2B5EF4-FFF2-40B4-BE49-F238E27FC236}">
                  <a16:creationId xmlns:a16="http://schemas.microsoft.com/office/drawing/2014/main" id="{F51645CE-DAFD-43E2-8475-BC8B44BE9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40" name="Text Box 1101">
              <a:extLst>
                <a:ext uri="{FF2B5EF4-FFF2-40B4-BE49-F238E27FC236}">
                  <a16:creationId xmlns:a16="http://schemas.microsoft.com/office/drawing/2014/main" id="{35118F70-90B7-4BF0-BB11-73B6E3E33D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41" name="Text Box 1102">
              <a:extLst>
                <a:ext uri="{FF2B5EF4-FFF2-40B4-BE49-F238E27FC236}">
                  <a16:creationId xmlns:a16="http://schemas.microsoft.com/office/drawing/2014/main" id="{E2FD8006-B745-41BD-8999-0117F4F72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42" name="Text Box 1103">
              <a:extLst>
                <a:ext uri="{FF2B5EF4-FFF2-40B4-BE49-F238E27FC236}">
                  <a16:creationId xmlns:a16="http://schemas.microsoft.com/office/drawing/2014/main" id="{C663997E-6ECB-4362-A06C-3656F745A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43" name="Text Box 1104">
            <a:extLst>
              <a:ext uri="{FF2B5EF4-FFF2-40B4-BE49-F238E27FC236}">
                <a16:creationId xmlns:a16="http://schemas.microsoft.com/office/drawing/2014/main" id="{76F6AD96-399F-4FB1-9166-AA8D21CE4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7" y="20875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4" name="Text Box 1105">
            <a:extLst>
              <a:ext uri="{FF2B5EF4-FFF2-40B4-BE49-F238E27FC236}">
                <a16:creationId xmlns:a16="http://schemas.microsoft.com/office/drawing/2014/main" id="{E74BF23A-301F-458E-B9FA-CD1721E0B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2" y="22447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5" name="Text Box 1106">
            <a:extLst>
              <a:ext uri="{FF2B5EF4-FFF2-40B4-BE49-F238E27FC236}">
                <a16:creationId xmlns:a16="http://schemas.microsoft.com/office/drawing/2014/main" id="{FB8ADF1B-BCDE-40E6-9A83-F5632ED97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7" y="27828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6" name="Text Box 1107">
            <a:extLst>
              <a:ext uri="{FF2B5EF4-FFF2-40B4-BE49-F238E27FC236}">
                <a16:creationId xmlns:a16="http://schemas.microsoft.com/office/drawing/2014/main" id="{5B3D93EC-C25A-4FC1-936B-87BD762B9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2" y="25638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7" name="Text Box 1108">
            <a:extLst>
              <a:ext uri="{FF2B5EF4-FFF2-40B4-BE49-F238E27FC236}">
                <a16:creationId xmlns:a16="http://schemas.microsoft.com/office/drawing/2014/main" id="{798BCF07-A30E-433C-BDD2-DEEDEF1F3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77" y="31877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8" name="Text Box 1109">
            <a:extLst>
              <a:ext uri="{FF2B5EF4-FFF2-40B4-BE49-F238E27FC236}">
                <a16:creationId xmlns:a16="http://schemas.microsoft.com/office/drawing/2014/main" id="{3FEBDF0E-3B34-49E7-BBB8-0E1621FC8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2" y="32639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9" name="Text Box 1110">
            <a:extLst>
              <a:ext uri="{FF2B5EF4-FFF2-40B4-BE49-F238E27FC236}">
                <a16:creationId xmlns:a16="http://schemas.microsoft.com/office/drawing/2014/main" id="{90936A7B-9F9F-4C82-8C72-1109DDD6B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2" y="37242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50" name="Text Box 1111">
            <a:extLst>
              <a:ext uri="{FF2B5EF4-FFF2-40B4-BE49-F238E27FC236}">
                <a16:creationId xmlns:a16="http://schemas.microsoft.com/office/drawing/2014/main" id="{E6BE17FD-3449-4199-B5CF-129C72A18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7" y="38735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51" name="Text Box 1115">
            <a:extLst>
              <a:ext uri="{FF2B5EF4-FFF2-40B4-BE49-F238E27FC236}">
                <a16:creationId xmlns:a16="http://schemas.microsoft.com/office/drawing/2014/main" id="{6F2E9022-05DD-41E6-9578-822C3DC82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639" y="12922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E5980B-3EA6-44F9-9695-91076637A40B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C1DE904-44BE-4C7B-83D8-AAF26D7805F7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4" name="Line 109">
              <a:extLst>
                <a:ext uri="{FF2B5EF4-FFF2-40B4-BE49-F238E27FC236}">
                  <a16:creationId xmlns:a16="http://schemas.microsoft.com/office/drawing/2014/main" id="{3FE7171E-80E3-48CD-9E5F-AB0F850062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5" name="Line 110">
              <a:extLst>
                <a:ext uri="{FF2B5EF4-FFF2-40B4-BE49-F238E27FC236}">
                  <a16:creationId xmlns:a16="http://schemas.microsoft.com/office/drawing/2014/main" id="{1EBD8A3F-4704-44B6-AB21-689B40EEE5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6" name="Text Box 111">
              <a:extLst>
                <a:ext uri="{FF2B5EF4-FFF2-40B4-BE49-F238E27FC236}">
                  <a16:creationId xmlns:a16="http://schemas.microsoft.com/office/drawing/2014/main" id="{61AD40FF-808A-4164-8E09-E810EE5B5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Text Box 112">
              <a:extLst>
                <a:ext uri="{FF2B5EF4-FFF2-40B4-BE49-F238E27FC236}">
                  <a16:creationId xmlns:a16="http://schemas.microsoft.com/office/drawing/2014/main" id="{44803049-85BB-4169-AD82-328C482086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D30656A-9830-4DE6-8DB6-8A0AC349C2FC}"/>
              </a:ext>
            </a:extLst>
          </p:cNvPr>
          <p:cNvCxnSpPr/>
          <p:nvPr/>
        </p:nvCxnSpPr>
        <p:spPr>
          <a:xfrm>
            <a:off x="5962652" y="2139611"/>
            <a:ext cx="3862466" cy="0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 7">
            <a:extLst>
              <a:ext uri="{FF2B5EF4-FFF2-40B4-BE49-F238E27FC236}">
                <a16:creationId xmlns:a16="http://schemas.microsoft.com/office/drawing/2014/main" id="{D93F5080-BBAF-4C75-B078-9B5158025F04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65" name="Rectangle 124">
            <a:extLst>
              <a:ext uri="{FF2B5EF4-FFF2-40B4-BE49-F238E27FC236}">
                <a16:creationId xmlns:a16="http://schemas.microsoft.com/office/drawing/2014/main" id="{9EB52AF0-A7D3-4215-B59F-E10CF965A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3" y="6270904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How to identify the clusters?</a:t>
            </a:r>
          </a:p>
        </p:txBody>
      </p:sp>
    </p:spTree>
    <p:extLst>
      <p:ext uri="{BB962C8B-B14F-4D97-AF65-F5344CB8AC3E}">
        <p14:creationId xmlns:p14="http://schemas.microsoft.com/office/powerpoint/2010/main" val="1341568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2">
            <a:extLst>
              <a:ext uri="{FF2B5EF4-FFF2-40B4-BE49-F238E27FC236}">
                <a16:creationId xmlns:a16="http://schemas.microsoft.com/office/drawing/2014/main" id="{DE7A845C-7F33-47D7-BFF4-23A3ABABCB9E}"/>
              </a:ext>
            </a:extLst>
          </p:cNvPr>
          <p:cNvSpPr>
            <a:spLocks/>
          </p:cNvSpPr>
          <p:nvPr/>
        </p:nvSpPr>
        <p:spPr bwMode="auto">
          <a:xfrm>
            <a:off x="3686177" y="3125787"/>
            <a:ext cx="1127125" cy="1084263"/>
          </a:xfrm>
          <a:custGeom>
            <a:avLst/>
            <a:gdLst>
              <a:gd name="T0" fmla="*/ 2147483646 w 710"/>
              <a:gd name="T1" fmla="*/ 2147483646 h 683"/>
              <a:gd name="T2" fmla="*/ 2147483646 w 710"/>
              <a:gd name="T3" fmla="*/ 2147483646 h 683"/>
              <a:gd name="T4" fmla="*/ 2147483646 w 710"/>
              <a:gd name="T5" fmla="*/ 2147483646 h 683"/>
              <a:gd name="T6" fmla="*/ 2147483646 w 710"/>
              <a:gd name="T7" fmla="*/ 2147483646 h 683"/>
              <a:gd name="T8" fmla="*/ 2147483646 w 710"/>
              <a:gd name="T9" fmla="*/ 2147483646 h 683"/>
              <a:gd name="T10" fmla="*/ 2147483646 w 710"/>
              <a:gd name="T11" fmla="*/ 2147483646 h 6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10"/>
              <a:gd name="T19" fmla="*/ 0 h 683"/>
              <a:gd name="T20" fmla="*/ 710 w 710"/>
              <a:gd name="T21" fmla="*/ 683 h 6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10" h="683">
                <a:moveTo>
                  <a:pt x="279" y="8"/>
                </a:moveTo>
                <a:cubicBezTo>
                  <a:pt x="204" y="16"/>
                  <a:pt x="46" y="66"/>
                  <a:pt x="23" y="168"/>
                </a:cubicBezTo>
                <a:cubicBezTo>
                  <a:pt x="0" y="270"/>
                  <a:pt x="38" y="565"/>
                  <a:pt x="143" y="624"/>
                </a:cubicBezTo>
                <a:cubicBezTo>
                  <a:pt x="248" y="683"/>
                  <a:pt x="600" y="604"/>
                  <a:pt x="655" y="520"/>
                </a:cubicBezTo>
                <a:cubicBezTo>
                  <a:pt x="710" y="436"/>
                  <a:pt x="534" y="205"/>
                  <a:pt x="471" y="120"/>
                </a:cubicBezTo>
                <a:cubicBezTo>
                  <a:pt x="408" y="35"/>
                  <a:pt x="354" y="0"/>
                  <a:pt x="279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1" name="Freeform 3">
            <a:extLst>
              <a:ext uri="{FF2B5EF4-FFF2-40B4-BE49-F238E27FC236}">
                <a16:creationId xmlns:a16="http://schemas.microsoft.com/office/drawing/2014/main" id="{90EB9051-6F47-481E-9F4F-B3C961EE6E66}"/>
              </a:ext>
            </a:extLst>
          </p:cNvPr>
          <p:cNvSpPr>
            <a:spLocks/>
          </p:cNvSpPr>
          <p:nvPr/>
        </p:nvSpPr>
        <p:spPr bwMode="auto">
          <a:xfrm>
            <a:off x="2795589" y="2101850"/>
            <a:ext cx="742950" cy="981075"/>
          </a:xfrm>
          <a:custGeom>
            <a:avLst/>
            <a:gdLst>
              <a:gd name="T0" fmla="*/ 2147483646 w 468"/>
              <a:gd name="T1" fmla="*/ 2147483646 h 618"/>
              <a:gd name="T2" fmla="*/ 2147483646 w 468"/>
              <a:gd name="T3" fmla="*/ 2147483646 h 618"/>
              <a:gd name="T4" fmla="*/ 2147483646 w 468"/>
              <a:gd name="T5" fmla="*/ 2147483646 h 618"/>
              <a:gd name="T6" fmla="*/ 2147483646 w 468"/>
              <a:gd name="T7" fmla="*/ 2147483646 h 618"/>
              <a:gd name="T8" fmla="*/ 2147483646 w 468"/>
              <a:gd name="T9" fmla="*/ 2147483646 h 618"/>
              <a:gd name="T10" fmla="*/ 2147483646 w 468"/>
              <a:gd name="T11" fmla="*/ 2147483646 h 6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8"/>
              <a:gd name="T19" fmla="*/ 0 h 618"/>
              <a:gd name="T20" fmla="*/ 468 w 468"/>
              <a:gd name="T21" fmla="*/ 618 h 6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8" h="618">
                <a:moveTo>
                  <a:pt x="280" y="61"/>
                </a:moveTo>
                <a:cubicBezTo>
                  <a:pt x="220" y="22"/>
                  <a:pt x="126" y="0"/>
                  <a:pt x="88" y="69"/>
                </a:cubicBezTo>
                <a:cubicBezTo>
                  <a:pt x="50" y="138"/>
                  <a:pt x="0" y="388"/>
                  <a:pt x="52" y="475"/>
                </a:cubicBezTo>
                <a:cubicBezTo>
                  <a:pt x="104" y="562"/>
                  <a:pt x="334" y="618"/>
                  <a:pt x="400" y="589"/>
                </a:cubicBezTo>
                <a:cubicBezTo>
                  <a:pt x="466" y="560"/>
                  <a:pt x="468" y="389"/>
                  <a:pt x="448" y="301"/>
                </a:cubicBezTo>
                <a:cubicBezTo>
                  <a:pt x="428" y="213"/>
                  <a:pt x="340" y="100"/>
                  <a:pt x="280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3" name="Oval 1034">
            <a:extLst>
              <a:ext uri="{FF2B5EF4-FFF2-40B4-BE49-F238E27FC236}">
                <a16:creationId xmlns:a16="http://schemas.microsoft.com/office/drawing/2014/main" id="{5316CE86-DFA6-4C22-87B4-2BFF099C6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9" y="2297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Oval 1035">
            <a:extLst>
              <a:ext uri="{FF2B5EF4-FFF2-40B4-BE49-F238E27FC236}">
                <a16:creationId xmlns:a16="http://schemas.microsoft.com/office/drawing/2014/main" id="{E35FCE82-72A7-48BC-8CA6-34545DB4F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9" y="2411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" name="Oval 1036">
            <a:extLst>
              <a:ext uri="{FF2B5EF4-FFF2-40B4-BE49-F238E27FC236}">
                <a16:creationId xmlns:a16="http://schemas.microsoft.com/office/drawing/2014/main" id="{97E14436-2919-4B10-B329-F83FB519A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4" y="25701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6" name="Oval 1037">
            <a:extLst>
              <a:ext uri="{FF2B5EF4-FFF2-40B4-BE49-F238E27FC236}">
                <a16:creationId xmlns:a16="http://schemas.microsoft.com/office/drawing/2014/main" id="{1C2337AD-9C17-4F9E-9808-2EE394F03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989" y="2792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Oval 1038">
            <a:extLst>
              <a:ext uri="{FF2B5EF4-FFF2-40B4-BE49-F238E27FC236}">
                <a16:creationId xmlns:a16="http://schemas.microsoft.com/office/drawing/2014/main" id="{33A637D9-C0C7-4571-94C1-1465EA3B8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9" y="3402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" name="Oval 1039">
            <a:extLst>
              <a:ext uri="{FF2B5EF4-FFF2-40B4-BE49-F238E27FC236}">
                <a16:creationId xmlns:a16="http://schemas.microsoft.com/office/drawing/2014/main" id="{B7858BD1-DF76-4438-88D1-5506F6A71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9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" name="Oval 1040">
            <a:extLst>
              <a:ext uri="{FF2B5EF4-FFF2-40B4-BE49-F238E27FC236}">
                <a16:creationId xmlns:a16="http://schemas.microsoft.com/office/drawing/2014/main" id="{43B74B23-1ECE-44FE-9DA6-8A683949D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9" y="369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" name="Oval 1041">
            <a:extLst>
              <a:ext uri="{FF2B5EF4-FFF2-40B4-BE49-F238E27FC236}">
                <a16:creationId xmlns:a16="http://schemas.microsoft.com/office/drawing/2014/main" id="{9102826C-7E75-42F9-BBC7-0D03A5AF6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9" y="38973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Line 1050">
            <a:extLst>
              <a:ext uri="{FF2B5EF4-FFF2-40B4-BE49-F238E27FC236}">
                <a16:creationId xmlns:a16="http://schemas.microsoft.com/office/drawing/2014/main" id="{1477C947-8CED-4CCD-A286-F9DAC8840B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9" y="42179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2" name="Line 1053">
            <a:extLst>
              <a:ext uri="{FF2B5EF4-FFF2-40B4-BE49-F238E27FC236}">
                <a16:creationId xmlns:a16="http://schemas.microsoft.com/office/drawing/2014/main" id="{06494BD7-1395-4A22-9BE5-9A6E2FF276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26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3" name="Line 1056">
            <a:extLst>
              <a:ext uri="{FF2B5EF4-FFF2-40B4-BE49-F238E27FC236}">
                <a16:creationId xmlns:a16="http://schemas.microsoft.com/office/drawing/2014/main" id="{A06BD36C-787A-41B6-B6B3-961B927E56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93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4" name="Line 1059">
            <a:extLst>
              <a:ext uri="{FF2B5EF4-FFF2-40B4-BE49-F238E27FC236}">
                <a16:creationId xmlns:a16="http://schemas.microsoft.com/office/drawing/2014/main" id="{40B0F576-9FE2-414A-94A9-B89BADAD12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9610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Line 1062">
            <a:extLst>
              <a:ext uri="{FF2B5EF4-FFF2-40B4-BE49-F238E27FC236}">
                <a16:creationId xmlns:a16="http://schemas.microsoft.com/office/drawing/2014/main" id="{E780BEAE-D2CA-4E3A-A208-CE59977333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4414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Line 1065">
            <a:extLst>
              <a:ext uri="{FF2B5EF4-FFF2-40B4-BE49-F238E27FC236}">
                <a16:creationId xmlns:a16="http://schemas.microsoft.com/office/drawing/2014/main" id="{7E77C677-891F-46FD-A46D-ADB6EB5AB7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113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7" name="Line 1068">
            <a:extLst>
              <a:ext uri="{FF2B5EF4-FFF2-40B4-BE49-F238E27FC236}">
                <a16:creationId xmlns:a16="http://schemas.microsoft.com/office/drawing/2014/main" id="{C2DDA58C-C4C3-4F29-9846-F778BB2A3B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94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8" name="Line 1071">
            <a:extLst>
              <a:ext uri="{FF2B5EF4-FFF2-40B4-BE49-F238E27FC236}">
                <a16:creationId xmlns:a16="http://schemas.microsoft.com/office/drawing/2014/main" id="{7774CEE3-3A94-49CC-8E83-B55704F514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61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9" name="Line 1074">
            <a:extLst>
              <a:ext uri="{FF2B5EF4-FFF2-40B4-BE49-F238E27FC236}">
                <a16:creationId xmlns:a16="http://schemas.microsoft.com/office/drawing/2014/main" id="{F4770A7A-5E2E-4DDB-9EDE-69BA71A43B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3448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0" name="Freeform 1076">
            <a:extLst>
              <a:ext uri="{FF2B5EF4-FFF2-40B4-BE49-F238E27FC236}">
                <a16:creationId xmlns:a16="http://schemas.microsoft.com/office/drawing/2014/main" id="{85181C4B-0385-47D3-9500-09DAB7A07AE9}"/>
              </a:ext>
            </a:extLst>
          </p:cNvPr>
          <p:cNvSpPr>
            <a:spLocks/>
          </p:cNvSpPr>
          <p:nvPr/>
        </p:nvSpPr>
        <p:spPr bwMode="auto">
          <a:xfrm>
            <a:off x="5962652" y="38369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1" name="Freeform 1077">
            <a:extLst>
              <a:ext uri="{FF2B5EF4-FFF2-40B4-BE49-F238E27FC236}">
                <a16:creationId xmlns:a16="http://schemas.microsoft.com/office/drawing/2014/main" id="{CD38B4FE-D2ED-4140-8982-255371A955EB}"/>
              </a:ext>
            </a:extLst>
          </p:cNvPr>
          <p:cNvSpPr>
            <a:spLocks/>
          </p:cNvSpPr>
          <p:nvPr/>
        </p:nvSpPr>
        <p:spPr bwMode="auto">
          <a:xfrm>
            <a:off x="7835902" y="36464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2" name="Freeform 1078">
            <a:extLst>
              <a:ext uri="{FF2B5EF4-FFF2-40B4-BE49-F238E27FC236}">
                <a16:creationId xmlns:a16="http://schemas.microsoft.com/office/drawing/2014/main" id="{3F2FFB9F-C308-457B-980F-7B09A18241D7}"/>
              </a:ext>
            </a:extLst>
          </p:cNvPr>
          <p:cNvSpPr>
            <a:spLocks/>
          </p:cNvSpPr>
          <p:nvPr/>
        </p:nvSpPr>
        <p:spPr bwMode="auto">
          <a:xfrm>
            <a:off x="6192839" y="32940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3" name="Freeform 1079">
            <a:extLst>
              <a:ext uri="{FF2B5EF4-FFF2-40B4-BE49-F238E27FC236}">
                <a16:creationId xmlns:a16="http://schemas.microsoft.com/office/drawing/2014/main" id="{445F514F-9008-4B4F-B26B-59D916EC3A2A}"/>
              </a:ext>
            </a:extLst>
          </p:cNvPr>
          <p:cNvSpPr>
            <a:spLocks/>
          </p:cNvSpPr>
          <p:nvPr/>
        </p:nvSpPr>
        <p:spPr bwMode="auto">
          <a:xfrm>
            <a:off x="6540502" y="27463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4" name="Freeform 1080">
            <a:extLst>
              <a:ext uri="{FF2B5EF4-FFF2-40B4-BE49-F238E27FC236}">
                <a16:creationId xmlns:a16="http://schemas.microsoft.com/office/drawing/2014/main" id="{50E1737D-2058-4073-8AE7-305D950A1186}"/>
              </a:ext>
            </a:extLst>
          </p:cNvPr>
          <p:cNvSpPr>
            <a:spLocks/>
          </p:cNvSpPr>
          <p:nvPr/>
        </p:nvSpPr>
        <p:spPr bwMode="auto">
          <a:xfrm>
            <a:off x="8059739" y="26971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5" name="Freeform 1081">
            <a:extLst>
              <a:ext uri="{FF2B5EF4-FFF2-40B4-BE49-F238E27FC236}">
                <a16:creationId xmlns:a16="http://schemas.microsoft.com/office/drawing/2014/main" id="{C9716A36-0B02-4D3E-9250-956BDB9D531A}"/>
              </a:ext>
            </a:extLst>
          </p:cNvPr>
          <p:cNvSpPr>
            <a:spLocks/>
          </p:cNvSpPr>
          <p:nvPr/>
        </p:nvSpPr>
        <p:spPr bwMode="auto">
          <a:xfrm>
            <a:off x="8391527" y="2281237"/>
            <a:ext cx="844550" cy="1938338"/>
          </a:xfrm>
          <a:custGeom>
            <a:avLst/>
            <a:gdLst>
              <a:gd name="T0" fmla="*/ 2147483646 w 532"/>
              <a:gd name="T1" fmla="*/ 2147483646 h 1221"/>
              <a:gd name="T2" fmla="*/ 0 w 532"/>
              <a:gd name="T3" fmla="*/ 0 h 1221"/>
              <a:gd name="T4" fmla="*/ 2147483646 w 532"/>
              <a:gd name="T5" fmla="*/ 0 h 1221"/>
              <a:gd name="T6" fmla="*/ 2147483646 w 532"/>
              <a:gd name="T7" fmla="*/ 2147483646 h 1221"/>
              <a:gd name="T8" fmla="*/ 0 60000 65536"/>
              <a:gd name="T9" fmla="*/ 0 60000 65536"/>
              <a:gd name="T10" fmla="*/ 0 60000 65536"/>
              <a:gd name="T11" fmla="*/ 0 60000 65536"/>
              <a:gd name="T12" fmla="*/ 0 w 532"/>
              <a:gd name="T13" fmla="*/ 0 h 1221"/>
              <a:gd name="T14" fmla="*/ 532 w 532"/>
              <a:gd name="T15" fmla="*/ 1221 h 1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2" h="1221">
                <a:moveTo>
                  <a:pt x="1" y="264"/>
                </a:moveTo>
                <a:lnTo>
                  <a:pt x="0" y="0"/>
                </a:lnTo>
                <a:lnTo>
                  <a:pt x="531" y="0"/>
                </a:lnTo>
                <a:lnTo>
                  <a:pt x="532" y="1221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6" name="Freeform 1082">
            <a:extLst>
              <a:ext uri="{FF2B5EF4-FFF2-40B4-BE49-F238E27FC236}">
                <a16:creationId xmlns:a16="http://schemas.microsoft.com/office/drawing/2014/main" id="{E61293E4-0FEC-4DCB-9375-006ACE701024}"/>
              </a:ext>
            </a:extLst>
          </p:cNvPr>
          <p:cNvSpPr>
            <a:spLocks/>
          </p:cNvSpPr>
          <p:nvPr/>
        </p:nvSpPr>
        <p:spPr bwMode="auto">
          <a:xfrm>
            <a:off x="6943727" y="1833562"/>
            <a:ext cx="1901825" cy="925513"/>
          </a:xfrm>
          <a:custGeom>
            <a:avLst/>
            <a:gdLst>
              <a:gd name="T0" fmla="*/ 2147483646 w 1198"/>
              <a:gd name="T1" fmla="*/ 2147483646 h 583"/>
              <a:gd name="T2" fmla="*/ 2147483646 w 1198"/>
              <a:gd name="T3" fmla="*/ 0 h 583"/>
              <a:gd name="T4" fmla="*/ 0 w 1198"/>
              <a:gd name="T5" fmla="*/ 0 h 583"/>
              <a:gd name="T6" fmla="*/ 0 w 1198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1198"/>
              <a:gd name="T13" fmla="*/ 0 h 583"/>
              <a:gd name="T14" fmla="*/ 1198 w 1198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98" h="583">
                <a:moveTo>
                  <a:pt x="1198" y="285"/>
                </a:moveTo>
                <a:lnTo>
                  <a:pt x="1197" y="0"/>
                </a:lnTo>
                <a:lnTo>
                  <a:pt x="0" y="0"/>
                </a:lnTo>
                <a:lnTo>
                  <a:pt x="0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7" name="Text Box 1083">
            <a:extLst>
              <a:ext uri="{FF2B5EF4-FFF2-40B4-BE49-F238E27FC236}">
                <a16:creationId xmlns:a16="http://schemas.microsoft.com/office/drawing/2014/main" id="{214DF74A-3A71-4F52-A8A9-54F98D93E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7" y="26289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Line 1087">
            <a:extLst>
              <a:ext uri="{FF2B5EF4-FFF2-40B4-BE49-F238E27FC236}">
                <a16:creationId xmlns:a16="http://schemas.microsoft.com/office/drawing/2014/main" id="{79793A3A-D78A-4ED0-AC68-0E48E9EA5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389" y="4719637"/>
            <a:ext cx="3905250" cy="0"/>
          </a:xfrm>
          <a:prstGeom prst="line">
            <a:avLst/>
          </a:prstGeom>
          <a:noFill/>
          <a:ln w="19050">
            <a:solidFill>
              <a:srgbClr val="3C9BD5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9" name="Text Box 1088">
            <a:extLst>
              <a:ext uri="{FF2B5EF4-FFF2-40B4-BE49-F238E27FC236}">
                <a16:creationId xmlns:a16="http://schemas.microsoft.com/office/drawing/2014/main" id="{7E3C9D23-55C8-40BA-9F06-FBC2017D1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3939" y="4746625"/>
            <a:ext cx="2852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ClrTx/>
              <a:buNone/>
              <a:defRPr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</a:rPr>
              <a:t>data sorted on similarity</a:t>
            </a:r>
          </a:p>
        </p:txBody>
      </p:sp>
      <p:grpSp>
        <p:nvGrpSpPr>
          <p:cNvPr id="90" name="Group 1095">
            <a:extLst>
              <a:ext uri="{FF2B5EF4-FFF2-40B4-BE49-F238E27FC236}">
                <a16:creationId xmlns:a16="http://schemas.microsoft.com/office/drawing/2014/main" id="{398B950E-C22D-4C83-8A83-C181429CB387}"/>
              </a:ext>
            </a:extLst>
          </p:cNvPr>
          <p:cNvGrpSpPr>
            <a:grpSpLocks/>
          </p:cNvGrpSpPr>
          <p:nvPr/>
        </p:nvGrpSpPr>
        <p:grpSpPr bwMode="auto">
          <a:xfrm>
            <a:off x="5824539" y="4325937"/>
            <a:ext cx="3540125" cy="274638"/>
            <a:chOff x="3164" y="3172"/>
            <a:chExt cx="2230" cy="173"/>
          </a:xfrm>
        </p:grpSpPr>
        <p:sp>
          <p:nvSpPr>
            <p:cNvPr id="91" name="Text Box 1096">
              <a:extLst>
                <a:ext uri="{FF2B5EF4-FFF2-40B4-BE49-F238E27FC236}">
                  <a16:creationId xmlns:a16="http://schemas.microsoft.com/office/drawing/2014/main" id="{F2765D88-586D-4152-863D-8EC641C07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92" name="Text Box 1097">
              <a:extLst>
                <a:ext uri="{FF2B5EF4-FFF2-40B4-BE49-F238E27FC236}">
                  <a16:creationId xmlns:a16="http://schemas.microsoft.com/office/drawing/2014/main" id="{8725CE54-D1D3-492E-842B-D0C6EDF19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93" name="Text Box 1098">
              <a:extLst>
                <a:ext uri="{FF2B5EF4-FFF2-40B4-BE49-F238E27FC236}">
                  <a16:creationId xmlns:a16="http://schemas.microsoft.com/office/drawing/2014/main" id="{5DE6509F-FB4C-423D-8DA6-60208EC9B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94" name="Text Box 1099">
              <a:extLst>
                <a:ext uri="{FF2B5EF4-FFF2-40B4-BE49-F238E27FC236}">
                  <a16:creationId xmlns:a16="http://schemas.microsoft.com/office/drawing/2014/main" id="{26412EA4-E85F-4C94-9B5C-46EB67F65E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95" name="Text Box 1100">
              <a:extLst>
                <a:ext uri="{FF2B5EF4-FFF2-40B4-BE49-F238E27FC236}">
                  <a16:creationId xmlns:a16="http://schemas.microsoft.com/office/drawing/2014/main" id="{D38C80A0-0904-4D12-B7B7-0ACD70EAC7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96" name="Text Box 1101">
              <a:extLst>
                <a:ext uri="{FF2B5EF4-FFF2-40B4-BE49-F238E27FC236}">
                  <a16:creationId xmlns:a16="http://schemas.microsoft.com/office/drawing/2014/main" id="{4390D391-4048-4830-8198-A2EADF96A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97" name="Text Box 1102">
              <a:extLst>
                <a:ext uri="{FF2B5EF4-FFF2-40B4-BE49-F238E27FC236}">
                  <a16:creationId xmlns:a16="http://schemas.microsoft.com/office/drawing/2014/main" id="{B14458B5-D1F8-4F79-8022-43B9418A4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98" name="Text Box 1103">
              <a:extLst>
                <a:ext uri="{FF2B5EF4-FFF2-40B4-BE49-F238E27FC236}">
                  <a16:creationId xmlns:a16="http://schemas.microsoft.com/office/drawing/2014/main" id="{31124F65-ECB6-4EE2-994C-44A000C32A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99" name="Text Box 1104">
            <a:extLst>
              <a:ext uri="{FF2B5EF4-FFF2-40B4-BE49-F238E27FC236}">
                <a16:creationId xmlns:a16="http://schemas.microsoft.com/office/drawing/2014/main" id="{74E9165F-5842-45C4-B6E0-016224FD3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7" y="20875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100" name="Text Box 1105">
            <a:extLst>
              <a:ext uri="{FF2B5EF4-FFF2-40B4-BE49-F238E27FC236}">
                <a16:creationId xmlns:a16="http://schemas.microsoft.com/office/drawing/2014/main" id="{4CA3B0D4-7822-462E-BC05-E092437EE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2" y="22447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101" name="Text Box 1106">
            <a:extLst>
              <a:ext uri="{FF2B5EF4-FFF2-40B4-BE49-F238E27FC236}">
                <a16:creationId xmlns:a16="http://schemas.microsoft.com/office/drawing/2014/main" id="{175ED0EC-1F68-4884-AE4D-6BD621FD1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7" y="27828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102" name="Text Box 1107">
            <a:extLst>
              <a:ext uri="{FF2B5EF4-FFF2-40B4-BE49-F238E27FC236}">
                <a16:creationId xmlns:a16="http://schemas.microsoft.com/office/drawing/2014/main" id="{4C83A4AA-999D-4318-8C0D-0F7B24A8C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2" y="25638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103" name="Text Box 1108">
            <a:extLst>
              <a:ext uri="{FF2B5EF4-FFF2-40B4-BE49-F238E27FC236}">
                <a16:creationId xmlns:a16="http://schemas.microsoft.com/office/drawing/2014/main" id="{3A325DEA-E67A-4AD7-B2AC-BC7062BD8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77" y="31877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104" name="Text Box 1109">
            <a:extLst>
              <a:ext uri="{FF2B5EF4-FFF2-40B4-BE49-F238E27FC236}">
                <a16:creationId xmlns:a16="http://schemas.microsoft.com/office/drawing/2014/main" id="{C57383AB-A360-489D-90F7-0E77C5676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2" y="32639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105" name="Text Box 1110">
            <a:extLst>
              <a:ext uri="{FF2B5EF4-FFF2-40B4-BE49-F238E27FC236}">
                <a16:creationId xmlns:a16="http://schemas.microsoft.com/office/drawing/2014/main" id="{43875A23-7EFF-44BE-8C71-D18178B8C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2" y="37242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106" name="Text Box 1111">
            <a:extLst>
              <a:ext uri="{FF2B5EF4-FFF2-40B4-BE49-F238E27FC236}">
                <a16:creationId xmlns:a16="http://schemas.microsoft.com/office/drawing/2014/main" id="{F79F79FD-67C4-4532-8D59-A7A69AF79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7" y="38735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107" name="Text Box 1115">
            <a:extLst>
              <a:ext uri="{FF2B5EF4-FFF2-40B4-BE49-F238E27FC236}">
                <a16:creationId xmlns:a16="http://schemas.microsoft.com/office/drawing/2014/main" id="{7388A651-F88B-4B83-BB9D-E77BCD6B2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639" y="12922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55CFEE0B-E29A-40D6-8ECA-AACE8F340358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9FB7A7C-12CE-4E0C-B2F3-D49E60E5929E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110" name="Line 109">
              <a:extLst>
                <a:ext uri="{FF2B5EF4-FFF2-40B4-BE49-F238E27FC236}">
                  <a16:creationId xmlns:a16="http://schemas.microsoft.com/office/drawing/2014/main" id="{C2A503AA-4A32-467A-9C78-8E166B58B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1" name="Line 110">
              <a:extLst>
                <a:ext uri="{FF2B5EF4-FFF2-40B4-BE49-F238E27FC236}">
                  <a16:creationId xmlns:a16="http://schemas.microsoft.com/office/drawing/2014/main" id="{FB23E911-2366-4201-986F-1AD98A8C390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2" name="Text Box 111">
              <a:extLst>
                <a:ext uri="{FF2B5EF4-FFF2-40B4-BE49-F238E27FC236}">
                  <a16:creationId xmlns:a16="http://schemas.microsoft.com/office/drawing/2014/main" id="{518FA695-C63F-48DF-BA81-80D1A363A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Text Box 112">
              <a:extLst>
                <a:ext uri="{FF2B5EF4-FFF2-40B4-BE49-F238E27FC236}">
                  <a16:creationId xmlns:a16="http://schemas.microsoft.com/office/drawing/2014/main" id="{E59AF3A8-7F24-4CFA-986B-7AA3951FF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419809D-9CD1-4114-BABB-3B0E0FAAA803}"/>
              </a:ext>
            </a:extLst>
          </p:cNvPr>
          <p:cNvCxnSpPr/>
          <p:nvPr/>
        </p:nvCxnSpPr>
        <p:spPr>
          <a:xfrm>
            <a:off x="5962652" y="2139611"/>
            <a:ext cx="3862466" cy="0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 7">
            <a:extLst>
              <a:ext uri="{FF2B5EF4-FFF2-40B4-BE49-F238E27FC236}">
                <a16:creationId xmlns:a16="http://schemas.microsoft.com/office/drawing/2014/main" id="{2A9443F6-C73F-4B09-93A5-3F78038D64C4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18" name="Text Box 1115">
            <a:extLst>
              <a:ext uri="{FF2B5EF4-FFF2-40B4-BE49-F238E27FC236}">
                <a16:creationId xmlns:a16="http://schemas.microsoft.com/office/drawing/2014/main" id="{393477BF-D573-479F-AE45-4953AD76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312" y="1213685"/>
            <a:ext cx="3339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How to identify the clusters?</a:t>
            </a:r>
          </a:p>
        </p:txBody>
      </p:sp>
      <p:sp>
        <p:nvSpPr>
          <p:cNvPr id="119" name="Rectangle 124">
            <a:extLst>
              <a:ext uri="{FF2B5EF4-FFF2-40B4-BE49-F238E27FC236}">
                <a16:creationId xmlns:a16="http://schemas.microsoft.com/office/drawing/2014/main" id="{2777536C-CA1A-435C-8BAF-544904546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3" y="5948362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Make horizontal cut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The set of unique observations beneath the cut form the clusters</a:t>
            </a:r>
          </a:p>
        </p:txBody>
      </p:sp>
    </p:spTree>
    <p:extLst>
      <p:ext uri="{BB962C8B-B14F-4D97-AF65-F5344CB8AC3E}">
        <p14:creationId xmlns:p14="http://schemas.microsoft.com/office/powerpoint/2010/main" val="2905289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C53B5F-76EC-4B5E-8B6C-829C48F1B9DC}"/>
              </a:ext>
            </a:extLst>
          </p:cNvPr>
          <p:cNvSpPr/>
          <p:nvPr/>
        </p:nvSpPr>
        <p:spPr>
          <a:xfrm>
            <a:off x="2913088" y="1908748"/>
            <a:ext cx="5571345" cy="44257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Hierarchical clustering:</a:t>
            </a:r>
            <a:b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</a:b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Similarity between clusters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4EA677-6081-4B43-B80F-50AFB4216D0D}"/>
              </a:ext>
            </a:extLst>
          </p:cNvPr>
          <p:cNvGrpSpPr/>
          <p:nvPr/>
        </p:nvGrpSpPr>
        <p:grpSpPr>
          <a:xfrm>
            <a:off x="3835400" y="2382611"/>
            <a:ext cx="4857750" cy="2436813"/>
            <a:chOff x="3835400" y="2382611"/>
            <a:chExt cx="4857750" cy="2436813"/>
          </a:xfrm>
        </p:grpSpPr>
        <p:sp>
          <p:nvSpPr>
            <p:cNvPr id="111" name="Oval 34">
              <a:extLst>
                <a:ext uri="{FF2B5EF4-FFF2-40B4-BE49-F238E27FC236}">
                  <a16:creationId xmlns:a16="http://schemas.microsoft.com/office/drawing/2014/main" id="{D06CA158-90EF-4716-B723-D04963E7F3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061911">
              <a:off x="3835400" y="2820761"/>
              <a:ext cx="4857750" cy="15652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Oval 35">
              <a:extLst>
                <a:ext uri="{FF2B5EF4-FFF2-40B4-BE49-F238E27FC236}">
                  <a16:creationId xmlns:a16="http://schemas.microsoft.com/office/drawing/2014/main" id="{BEC896F1-22C2-4440-8FED-D460930310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64125" y="2382611"/>
              <a:ext cx="119063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Oval 36">
              <a:extLst>
                <a:ext uri="{FF2B5EF4-FFF2-40B4-BE49-F238E27FC236}">
                  <a16:creationId xmlns:a16="http://schemas.microsoft.com/office/drawing/2014/main" id="{57EB361F-C480-4726-B45E-E9A15E5948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48225" y="2512786"/>
              <a:ext cx="119063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Oval 37">
              <a:extLst>
                <a:ext uri="{FF2B5EF4-FFF2-40B4-BE49-F238E27FC236}">
                  <a16:creationId xmlns:a16="http://schemas.microsoft.com/office/drawing/2014/main" id="{FD9C0CB6-2256-4F8F-B82B-D24EF76E93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19688" y="2715986"/>
              <a:ext cx="119062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5" name="Oval 38">
              <a:extLst>
                <a:ext uri="{FF2B5EF4-FFF2-40B4-BE49-F238E27FC236}">
                  <a16:creationId xmlns:a16="http://schemas.microsoft.com/office/drawing/2014/main" id="{4D2AEDA9-4DD1-4B8D-8E5A-225D9FB66A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97500" y="2758849"/>
              <a:ext cx="119063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6" name="Oval 39">
              <a:extLst>
                <a:ext uri="{FF2B5EF4-FFF2-40B4-BE49-F238E27FC236}">
                  <a16:creationId xmlns:a16="http://schemas.microsoft.com/office/drawing/2014/main" id="{8639367E-C480-4C63-BD1C-E0DA8D8F022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19688" y="3004911"/>
              <a:ext cx="119062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7" name="Oval 40">
              <a:extLst>
                <a:ext uri="{FF2B5EF4-FFF2-40B4-BE49-F238E27FC236}">
                  <a16:creationId xmlns:a16="http://schemas.microsoft.com/office/drawing/2014/main" id="{AA440AC3-486F-4D36-B004-471806AD88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94238" y="2992211"/>
              <a:ext cx="119062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8" name="Oval 41">
              <a:extLst>
                <a:ext uri="{FF2B5EF4-FFF2-40B4-BE49-F238E27FC236}">
                  <a16:creationId xmlns:a16="http://schemas.microsoft.com/office/drawing/2014/main" id="{BE4C385F-20B3-48A1-A0F7-0094DC2790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76875" y="3128736"/>
              <a:ext cx="119063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9" name="Oval 42">
              <a:extLst>
                <a:ext uri="{FF2B5EF4-FFF2-40B4-BE49-F238E27FC236}">
                  <a16:creationId xmlns:a16="http://schemas.microsoft.com/office/drawing/2014/main" id="{650E6491-B856-4A25-B176-679D770629F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89738" y="3492274"/>
              <a:ext cx="119062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Oval 43">
              <a:extLst>
                <a:ext uri="{FF2B5EF4-FFF2-40B4-BE49-F238E27FC236}">
                  <a16:creationId xmlns:a16="http://schemas.microsoft.com/office/drawing/2014/main" id="{DFEC7460-1B8A-4B44-B684-7F7ABE9033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84963" y="3682774"/>
              <a:ext cx="119062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1" name="Oval 44">
              <a:extLst>
                <a:ext uri="{FF2B5EF4-FFF2-40B4-BE49-F238E27FC236}">
                  <a16:creationId xmlns:a16="http://schemas.microsoft.com/office/drawing/2014/main" id="{D84337C4-0555-4C1E-938D-0C593B8E7F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51650" y="3892324"/>
              <a:ext cx="119063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" name="Oval 45">
              <a:extLst>
                <a:ext uri="{FF2B5EF4-FFF2-40B4-BE49-F238E27FC236}">
                  <a16:creationId xmlns:a16="http://schemas.microsoft.com/office/drawing/2014/main" id="{098A2734-1BAA-4EBA-B368-926F4D3EB3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19913" y="3682774"/>
              <a:ext cx="119062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3" name="Oval 46">
              <a:extLst>
                <a:ext uri="{FF2B5EF4-FFF2-40B4-BE49-F238E27FC236}">
                  <a16:creationId xmlns:a16="http://schemas.microsoft.com/office/drawing/2014/main" id="{7621D7A0-C66C-47E0-AF8B-79E103261E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40588" y="3584349"/>
              <a:ext cx="119062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" name="Oval 47">
              <a:extLst>
                <a:ext uri="{FF2B5EF4-FFF2-40B4-BE49-F238E27FC236}">
                  <a16:creationId xmlns:a16="http://schemas.microsoft.com/office/drawing/2014/main" id="{B343F1C5-31B9-4B71-AFEC-53216AD2FC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24638" y="3947886"/>
              <a:ext cx="119062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5" name="Oval 48">
              <a:extLst>
                <a:ext uri="{FF2B5EF4-FFF2-40B4-BE49-F238E27FC236}">
                  <a16:creationId xmlns:a16="http://schemas.microsoft.com/office/drawing/2014/main" id="{58641E17-7A51-4238-9E97-0C1B67AB6C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148513" y="3887561"/>
              <a:ext cx="119062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6" name="Oval 49">
              <a:extLst>
                <a:ext uri="{FF2B5EF4-FFF2-40B4-BE49-F238E27FC236}">
                  <a16:creationId xmlns:a16="http://schemas.microsoft.com/office/drawing/2014/main" id="{3E4D2E24-2FB9-462D-BC88-72C4C14013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53288" y="4097111"/>
              <a:ext cx="119062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8" name="Oval 51">
              <a:extLst>
                <a:ext uri="{FF2B5EF4-FFF2-40B4-BE49-F238E27FC236}">
                  <a16:creationId xmlns:a16="http://schemas.microsoft.com/office/drawing/2014/main" id="{018F5562-F5B9-41C1-AB5A-883582B942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27838" y="4157436"/>
              <a:ext cx="119062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Oval 52">
              <a:extLst>
                <a:ext uri="{FF2B5EF4-FFF2-40B4-BE49-F238E27FC236}">
                  <a16:creationId xmlns:a16="http://schemas.microsoft.com/office/drawing/2014/main" id="{D5E022AA-7F32-4E3F-A6B7-67EAAA71FE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31150" y="4700361"/>
              <a:ext cx="119063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A4A843-5C7F-4A8E-9FF4-48929CA2EC58}"/>
              </a:ext>
            </a:extLst>
          </p:cNvPr>
          <p:cNvGrpSpPr/>
          <p:nvPr/>
        </p:nvGrpSpPr>
        <p:grpSpPr>
          <a:xfrm>
            <a:off x="2836863" y="4441599"/>
            <a:ext cx="2763837" cy="1136650"/>
            <a:chOff x="2836863" y="4441599"/>
            <a:chExt cx="2763837" cy="1136650"/>
          </a:xfrm>
        </p:grpSpPr>
        <p:sp>
          <p:nvSpPr>
            <p:cNvPr id="110" name="Oval 33">
              <a:extLst>
                <a:ext uri="{FF2B5EF4-FFF2-40B4-BE49-F238E27FC236}">
                  <a16:creationId xmlns:a16="http://schemas.microsoft.com/office/drawing/2014/main" id="{B88F7A25-2A8E-42E4-9C7B-90BDECF14B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727539">
              <a:off x="3686969" y="3604193"/>
              <a:ext cx="1063625" cy="276383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7" name="Oval 50">
              <a:extLst>
                <a:ext uri="{FF2B5EF4-FFF2-40B4-BE49-F238E27FC236}">
                  <a16:creationId xmlns:a16="http://schemas.microsoft.com/office/drawing/2014/main" id="{1AE94C3E-88F7-47D4-B111-6A7387E6CE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6425" y="4441599"/>
              <a:ext cx="119063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Oval 53">
              <a:extLst>
                <a:ext uri="{FF2B5EF4-FFF2-40B4-BE49-F238E27FC236}">
                  <a16:creationId xmlns:a16="http://schemas.microsoft.com/office/drawing/2014/main" id="{F183336B-27B8-4777-8E21-61FE6F5403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13288" y="4546374"/>
              <a:ext cx="119062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7" name="Oval 54">
              <a:extLst>
                <a:ext uri="{FF2B5EF4-FFF2-40B4-BE49-F238E27FC236}">
                  <a16:creationId xmlns:a16="http://schemas.microsoft.com/office/drawing/2014/main" id="{E348F5DA-A47A-4DD1-BAE4-FAB78C4D74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52950" y="4762274"/>
              <a:ext cx="119063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8" name="Oval 55">
              <a:extLst>
                <a:ext uri="{FF2B5EF4-FFF2-40B4-BE49-F238E27FC236}">
                  <a16:creationId xmlns:a16="http://schemas.microsoft.com/office/drawing/2014/main" id="{E8E07B91-74DE-4DCA-BE34-ACF34B1005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70363" y="4713061"/>
              <a:ext cx="119062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9" name="Oval 56">
              <a:extLst>
                <a:ext uri="{FF2B5EF4-FFF2-40B4-BE49-F238E27FC236}">
                  <a16:creationId xmlns:a16="http://schemas.microsoft.com/office/drawing/2014/main" id="{DBAFD09F-8CE1-4EA2-A9FC-86534B2820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05200" y="5459186"/>
              <a:ext cx="119063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092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ECF6A58-3E12-47B6-8A64-A1D6BE21869E}"/>
              </a:ext>
            </a:extLst>
          </p:cNvPr>
          <p:cNvGrpSpPr/>
          <p:nvPr/>
        </p:nvGrpSpPr>
        <p:grpSpPr>
          <a:xfrm>
            <a:off x="152566" y="2133625"/>
            <a:ext cx="4400148" cy="2419351"/>
            <a:chOff x="2836863" y="2382611"/>
            <a:chExt cx="5856287" cy="3195638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5945F2A-1B85-4D96-BD75-23BE26C384BD}"/>
                </a:ext>
              </a:extLst>
            </p:cNvPr>
            <p:cNvGrpSpPr/>
            <p:nvPr/>
          </p:nvGrpSpPr>
          <p:grpSpPr>
            <a:xfrm>
              <a:off x="3835400" y="2382611"/>
              <a:ext cx="4857750" cy="2436813"/>
              <a:chOff x="3835400" y="2382611"/>
              <a:chExt cx="4857750" cy="2436813"/>
            </a:xfrm>
          </p:grpSpPr>
          <p:sp>
            <p:nvSpPr>
              <p:cNvPr id="113" name="Oval 34">
                <a:extLst>
                  <a:ext uri="{FF2B5EF4-FFF2-40B4-BE49-F238E27FC236}">
                    <a16:creationId xmlns:a16="http://schemas.microsoft.com/office/drawing/2014/main" id="{0C09F987-6C56-480C-9714-4AF3842FE81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061911">
                <a:off x="3835400" y="2820761"/>
                <a:ext cx="4857750" cy="15652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4" name="Oval 35">
                <a:extLst>
                  <a:ext uri="{FF2B5EF4-FFF2-40B4-BE49-F238E27FC236}">
                    <a16:creationId xmlns:a16="http://schemas.microsoft.com/office/drawing/2014/main" id="{0A999DCD-3636-45A3-87CF-9EF83B920D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064125" y="2382611"/>
                <a:ext cx="119063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" name="Oval 36">
                <a:extLst>
                  <a:ext uri="{FF2B5EF4-FFF2-40B4-BE49-F238E27FC236}">
                    <a16:creationId xmlns:a16="http://schemas.microsoft.com/office/drawing/2014/main" id="{922E7E78-01E7-4D3C-B09D-4B0C9B1D84C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848225" y="2512786"/>
                <a:ext cx="119063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6" name="Oval 37">
                <a:extLst>
                  <a:ext uri="{FF2B5EF4-FFF2-40B4-BE49-F238E27FC236}">
                    <a16:creationId xmlns:a16="http://schemas.microsoft.com/office/drawing/2014/main" id="{AECC1470-5A43-40B4-81C4-C310C86FF19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19688" y="2715986"/>
                <a:ext cx="119062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7" name="Oval 38">
                <a:extLst>
                  <a:ext uri="{FF2B5EF4-FFF2-40B4-BE49-F238E27FC236}">
                    <a16:creationId xmlns:a16="http://schemas.microsoft.com/office/drawing/2014/main" id="{D8EB8F8D-9BAB-4306-A49A-1E0E851AEDE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97500" y="2758849"/>
                <a:ext cx="119063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8" name="Oval 39">
                <a:extLst>
                  <a:ext uri="{FF2B5EF4-FFF2-40B4-BE49-F238E27FC236}">
                    <a16:creationId xmlns:a16="http://schemas.microsoft.com/office/drawing/2014/main" id="{8B7183AE-CB54-4686-A423-4B9F20DE90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19688" y="3004911"/>
                <a:ext cx="119062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9" name="Oval 40">
                <a:extLst>
                  <a:ext uri="{FF2B5EF4-FFF2-40B4-BE49-F238E27FC236}">
                    <a16:creationId xmlns:a16="http://schemas.microsoft.com/office/drawing/2014/main" id="{109897B9-1EFD-49A7-BAAB-FEF4A28BE8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94238" y="2992211"/>
                <a:ext cx="119062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0" name="Oval 41">
                <a:extLst>
                  <a:ext uri="{FF2B5EF4-FFF2-40B4-BE49-F238E27FC236}">
                    <a16:creationId xmlns:a16="http://schemas.microsoft.com/office/drawing/2014/main" id="{ADEBBF73-0465-46A4-928C-DDA4FC49F2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476875" y="3128736"/>
                <a:ext cx="119063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1" name="Oval 42">
                <a:extLst>
                  <a:ext uri="{FF2B5EF4-FFF2-40B4-BE49-F238E27FC236}">
                    <a16:creationId xmlns:a16="http://schemas.microsoft.com/office/drawing/2014/main" id="{DA923C7C-6A4B-4281-94D5-02B9EAD84F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789738" y="3492274"/>
                <a:ext cx="119062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2" name="Oval 43">
                <a:extLst>
                  <a:ext uri="{FF2B5EF4-FFF2-40B4-BE49-F238E27FC236}">
                    <a16:creationId xmlns:a16="http://schemas.microsoft.com/office/drawing/2014/main" id="{5A8C1DE6-FC17-42B2-AC5B-C309C37CB38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84963" y="3682774"/>
                <a:ext cx="119062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3" name="Oval 44">
                <a:extLst>
                  <a:ext uri="{FF2B5EF4-FFF2-40B4-BE49-F238E27FC236}">
                    <a16:creationId xmlns:a16="http://schemas.microsoft.com/office/drawing/2014/main" id="{F83F39EA-6F82-4AC4-BF80-CCD2D3ECB5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51650" y="3892324"/>
                <a:ext cx="119063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4" name="Oval 45">
                <a:extLst>
                  <a:ext uri="{FF2B5EF4-FFF2-40B4-BE49-F238E27FC236}">
                    <a16:creationId xmlns:a16="http://schemas.microsoft.com/office/drawing/2014/main" id="{8C0B56F5-C1EB-4E41-B0E2-19DA5C9DA1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919913" y="3682774"/>
                <a:ext cx="119062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5" name="Oval 46">
                <a:extLst>
                  <a:ext uri="{FF2B5EF4-FFF2-40B4-BE49-F238E27FC236}">
                    <a16:creationId xmlns:a16="http://schemas.microsoft.com/office/drawing/2014/main" id="{84A457D4-B96E-42E1-B2FA-653FD495E4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240588" y="3584349"/>
                <a:ext cx="119062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6" name="Oval 47">
                <a:extLst>
                  <a:ext uri="{FF2B5EF4-FFF2-40B4-BE49-F238E27FC236}">
                    <a16:creationId xmlns:a16="http://schemas.microsoft.com/office/drawing/2014/main" id="{CEBD0C8F-60D0-4996-B26A-E1731189F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24638" y="3947886"/>
                <a:ext cx="119062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" name="Oval 48">
                <a:extLst>
                  <a:ext uri="{FF2B5EF4-FFF2-40B4-BE49-F238E27FC236}">
                    <a16:creationId xmlns:a16="http://schemas.microsoft.com/office/drawing/2014/main" id="{A88CDF2A-A95D-4A97-8619-D89FB22E5F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148513" y="3887561"/>
                <a:ext cx="119062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8" name="Oval 49">
                <a:extLst>
                  <a:ext uri="{FF2B5EF4-FFF2-40B4-BE49-F238E27FC236}">
                    <a16:creationId xmlns:a16="http://schemas.microsoft.com/office/drawing/2014/main" id="{F82AB788-2165-4276-AC1A-286C9F1C00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253288" y="4097111"/>
                <a:ext cx="119062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9" name="Oval 51">
                <a:extLst>
                  <a:ext uri="{FF2B5EF4-FFF2-40B4-BE49-F238E27FC236}">
                    <a16:creationId xmlns:a16="http://schemas.microsoft.com/office/drawing/2014/main" id="{35AD4DE0-9394-4FB5-BBDA-D9C06E866E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27838" y="4157436"/>
                <a:ext cx="119062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0" name="Oval 52">
                <a:extLst>
                  <a:ext uri="{FF2B5EF4-FFF2-40B4-BE49-F238E27FC236}">
                    <a16:creationId xmlns:a16="http://schemas.microsoft.com/office/drawing/2014/main" id="{29EC0234-8B2E-4A8B-B3E1-BD2BC6F37EB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931150" y="4700361"/>
                <a:ext cx="119063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A06F5967-CF8F-4DE3-BCD2-42F6B800C9FB}"/>
                </a:ext>
              </a:extLst>
            </p:cNvPr>
            <p:cNvGrpSpPr/>
            <p:nvPr/>
          </p:nvGrpSpPr>
          <p:grpSpPr>
            <a:xfrm>
              <a:off x="2836863" y="4441599"/>
              <a:ext cx="2763837" cy="1136650"/>
              <a:chOff x="2836863" y="4441599"/>
              <a:chExt cx="2763837" cy="1136650"/>
            </a:xfrm>
          </p:grpSpPr>
          <p:sp>
            <p:nvSpPr>
              <p:cNvPr id="107" name="Oval 33">
                <a:extLst>
                  <a:ext uri="{FF2B5EF4-FFF2-40B4-BE49-F238E27FC236}">
                    <a16:creationId xmlns:a16="http://schemas.microsoft.com/office/drawing/2014/main" id="{17A891C7-6C6D-4B65-A984-D81A368A26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727539">
                <a:off x="3686969" y="3604193"/>
                <a:ext cx="1063625" cy="276383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" name="Oval 50">
                <a:extLst>
                  <a:ext uri="{FF2B5EF4-FFF2-40B4-BE49-F238E27FC236}">
                    <a16:creationId xmlns:a16="http://schemas.microsoft.com/office/drawing/2014/main" id="{AC2EB068-2BE3-4AA2-952D-3A02A3524FB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6425" y="4441599"/>
                <a:ext cx="119063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" name="Oval 53">
                <a:extLst>
                  <a:ext uri="{FF2B5EF4-FFF2-40B4-BE49-F238E27FC236}">
                    <a16:creationId xmlns:a16="http://schemas.microsoft.com/office/drawing/2014/main" id="{D5098C29-FF5F-44D5-AC7E-70C108696B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713288" y="4546374"/>
                <a:ext cx="119062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0" name="Oval 54">
                <a:extLst>
                  <a:ext uri="{FF2B5EF4-FFF2-40B4-BE49-F238E27FC236}">
                    <a16:creationId xmlns:a16="http://schemas.microsoft.com/office/drawing/2014/main" id="{99CA1EEA-0265-44C7-8D76-5E5373DA7FD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52950" y="4762274"/>
                <a:ext cx="119063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1" name="Oval 55">
                <a:extLst>
                  <a:ext uri="{FF2B5EF4-FFF2-40B4-BE49-F238E27FC236}">
                    <a16:creationId xmlns:a16="http://schemas.microsoft.com/office/drawing/2014/main" id="{75249A41-541F-4100-B8D1-ED90553D149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70363" y="4713061"/>
                <a:ext cx="119062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2" name="Oval 56">
                <a:extLst>
                  <a:ext uri="{FF2B5EF4-FFF2-40B4-BE49-F238E27FC236}">
                    <a16:creationId xmlns:a16="http://schemas.microsoft.com/office/drawing/2014/main" id="{06338E96-2949-46D8-A411-C056099DA61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505200" y="5459186"/>
                <a:ext cx="119063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Hierarchical clustering:</a:t>
            </a:r>
            <a:b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</a:b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Similarity between clusters</a:t>
            </a: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ED38E4CA-37FD-4786-8995-3B01328F2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4" y="5325121"/>
            <a:ext cx="5588314" cy="1314450"/>
          </a:xfrm>
          <a:prstGeom prst="rect">
            <a:avLst/>
          </a:prstGeom>
          <a:solidFill>
            <a:srgbClr val="184F70"/>
          </a:solidFill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2" name="Line 34">
            <a:extLst>
              <a:ext uri="{FF2B5EF4-FFF2-40B4-BE49-F238E27FC236}">
                <a16:creationId xmlns:a16="http://schemas.microsoft.com/office/drawing/2014/main" id="{79F09A5C-8F1E-4657-81E7-7244BA3DDA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06992" y="2718763"/>
            <a:ext cx="161925" cy="928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3" name="Line 35">
            <a:extLst>
              <a:ext uri="{FF2B5EF4-FFF2-40B4-BE49-F238E27FC236}">
                <a16:creationId xmlns:a16="http://schemas.microsoft.com/office/drawing/2014/main" id="{373D30E3-A416-43B5-92AB-1A85E504C6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7867" y="3985588"/>
            <a:ext cx="3243263" cy="5381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4" name="Line 36">
            <a:extLst>
              <a:ext uri="{FF2B5EF4-FFF2-40B4-BE49-F238E27FC236}">
                <a16:creationId xmlns:a16="http://schemas.microsoft.com/office/drawing/2014/main" id="{57147B77-C670-44C3-8537-F32B4EE2AC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35542" y="2894976"/>
            <a:ext cx="1447800" cy="1162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1" name="Text Box 37">
            <a:extLst>
              <a:ext uri="{FF2B5EF4-FFF2-40B4-BE49-F238E27FC236}">
                <a16:creationId xmlns:a16="http://schemas.microsoft.com/office/drawing/2014/main" id="{AF74BD01-A1D9-4419-BF74-E4DD9F6D3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017" y="2931488"/>
            <a:ext cx="4299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Body)"/>
              </a:rPr>
              <a:t>SL</a:t>
            </a:r>
          </a:p>
        </p:txBody>
      </p:sp>
      <p:sp>
        <p:nvSpPr>
          <p:cNvPr id="32" name="Text Box 38">
            <a:extLst>
              <a:ext uri="{FF2B5EF4-FFF2-40B4-BE49-F238E27FC236}">
                <a16:creationId xmlns:a16="http://schemas.microsoft.com/office/drawing/2014/main" id="{293F1F6F-155F-40AB-A730-F06B34441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717" y="4239588"/>
            <a:ext cx="460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Body)"/>
              </a:rPr>
              <a:t>CL</a:t>
            </a:r>
          </a:p>
        </p:txBody>
      </p:sp>
      <p:sp>
        <p:nvSpPr>
          <p:cNvPr id="33" name="Text Box 39">
            <a:extLst>
              <a:ext uri="{FF2B5EF4-FFF2-40B4-BE49-F238E27FC236}">
                <a16:creationId xmlns:a16="http://schemas.microsoft.com/office/drawing/2014/main" id="{12F7E5AC-D55B-46B5-842E-CB86B93E4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917" y="3375988"/>
            <a:ext cx="463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Body)"/>
              </a:rPr>
              <a:t>AL</a:t>
            </a:r>
          </a:p>
        </p:txBody>
      </p:sp>
      <p:sp>
        <p:nvSpPr>
          <p:cNvPr id="65" name="Text Box 40">
            <a:extLst>
              <a:ext uri="{FF2B5EF4-FFF2-40B4-BE49-F238E27FC236}">
                <a16:creationId xmlns:a16="http://schemas.microsoft.com/office/drawing/2014/main" id="{7EFE609A-C445-4E38-BB48-28CEF6A65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30" y="5434293"/>
            <a:ext cx="513448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06400" algn="l"/>
              </a:tabLst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	Single linkage</a:t>
            </a: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: 	Closest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06400" algn="l"/>
              </a:tabLst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 	Complete linkage: 	</a:t>
            </a: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Furthest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06400" algn="l"/>
              </a:tabLst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 	Average linkage: 	</a:t>
            </a: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Average dissimilarity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5C11E13-56CE-4DA7-8230-413A9D7221A2}"/>
              </a:ext>
            </a:extLst>
          </p:cNvPr>
          <p:cNvGrpSpPr/>
          <p:nvPr/>
        </p:nvGrpSpPr>
        <p:grpSpPr>
          <a:xfrm>
            <a:off x="5156668" y="1753363"/>
            <a:ext cx="6875905" cy="3210326"/>
            <a:chOff x="895928" y="3500583"/>
            <a:chExt cx="6875905" cy="321032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E699CB5-4938-4D92-8F9E-03BF8CB33941}"/>
                </a:ext>
              </a:extLst>
            </p:cNvPr>
            <p:cNvSpPr txBox="1"/>
            <p:nvPr/>
          </p:nvSpPr>
          <p:spPr>
            <a:xfrm>
              <a:off x="923636" y="3500583"/>
              <a:ext cx="1379930" cy="589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nl-NL" sz="2400" b="1" u="sng" dirty="0">
                  <a:solidFill>
                    <a:schemeClr val="accent1">
                      <a:lumMod val="50000"/>
                    </a:schemeClr>
                  </a:solidFill>
                </a:rPr>
                <a:t>LINKAGE: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96A6A5-231D-4E75-825D-E0AC8FEC5948}"/>
                </a:ext>
              </a:extLst>
            </p:cNvPr>
            <p:cNvSpPr txBox="1"/>
            <p:nvPr/>
          </p:nvSpPr>
          <p:spPr>
            <a:xfrm>
              <a:off x="895928" y="4156364"/>
              <a:ext cx="440922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nl-NL" sz="2000" b="1" dirty="0">
                  <a:solidFill>
                    <a:schemeClr val="accent1">
                      <a:lumMod val="50000"/>
                    </a:schemeClr>
                  </a:solidFill>
                </a:rPr>
                <a:t>COMPLETE: </a:t>
              </a:r>
              <a:r>
                <a:rPr lang="nl-NL" sz="2000" dirty="0"/>
                <a:t>maximum </a:t>
              </a:r>
              <a:r>
                <a:rPr lang="nl-NL" sz="2000" dirty="0" err="1"/>
                <a:t>dissimilarity</a:t>
              </a:r>
              <a:endParaRPr lang="nl-NL" sz="2000" dirty="0"/>
            </a:p>
            <a:p>
              <a:pPr>
                <a:lnSpc>
                  <a:spcPct val="200000"/>
                </a:lnSpc>
              </a:pPr>
              <a:r>
                <a:rPr lang="nl-NL" sz="2000" b="1" dirty="0">
                  <a:solidFill>
                    <a:schemeClr val="accent1">
                      <a:lumMod val="50000"/>
                    </a:schemeClr>
                  </a:solidFill>
                </a:rPr>
                <a:t>SINGLE: </a:t>
              </a:r>
              <a:r>
                <a:rPr lang="nl-NL" sz="2000" dirty="0"/>
                <a:t>minimum </a:t>
              </a:r>
              <a:r>
                <a:rPr lang="nl-NL" sz="2000" dirty="0" err="1"/>
                <a:t>disimilarity</a:t>
              </a:r>
              <a:endParaRPr lang="nl-NL" sz="2000" dirty="0"/>
            </a:p>
            <a:p>
              <a:pPr>
                <a:lnSpc>
                  <a:spcPct val="200000"/>
                </a:lnSpc>
              </a:pPr>
              <a:r>
                <a:rPr lang="nl-NL" sz="2000" b="1" dirty="0">
                  <a:solidFill>
                    <a:schemeClr val="accent1">
                      <a:lumMod val="50000"/>
                    </a:schemeClr>
                  </a:solidFill>
                </a:rPr>
                <a:t>AVERAGE: </a:t>
              </a:r>
              <a:r>
                <a:rPr lang="nl-NL" sz="2000" dirty="0" err="1"/>
                <a:t>mean</a:t>
              </a:r>
              <a:r>
                <a:rPr lang="nl-NL" sz="2000" dirty="0"/>
                <a:t> </a:t>
              </a:r>
              <a:r>
                <a:rPr lang="nl-NL" sz="2000" dirty="0" err="1"/>
                <a:t>dissimilarity</a:t>
              </a:r>
              <a:endParaRPr lang="nl-NL" sz="2000" dirty="0"/>
            </a:p>
            <a:p>
              <a:pPr>
                <a:lnSpc>
                  <a:spcPct val="200000"/>
                </a:lnSpc>
              </a:pPr>
              <a:r>
                <a:rPr lang="nl-NL" sz="2000" b="1" dirty="0">
                  <a:solidFill>
                    <a:schemeClr val="accent1">
                      <a:lumMod val="50000"/>
                    </a:schemeClr>
                  </a:solidFill>
                </a:rPr>
                <a:t>CENTROID: </a:t>
              </a:r>
              <a:r>
                <a:rPr lang="nl-NL" sz="2000" dirty="0" err="1"/>
                <a:t>dissimilarity</a:t>
              </a:r>
              <a:r>
                <a:rPr lang="nl-NL" sz="2000" dirty="0"/>
                <a:t> of </a:t>
              </a:r>
              <a:r>
                <a:rPr lang="nl-NL" sz="2000" dirty="0" err="1"/>
                <a:t>the</a:t>
              </a:r>
              <a:r>
                <a:rPr lang="nl-NL" sz="2000" dirty="0"/>
                <a:t> </a:t>
              </a:r>
              <a:r>
                <a:rPr lang="nl-NL" sz="2000" dirty="0" err="1"/>
                <a:t>centroids</a:t>
              </a:r>
              <a:r>
                <a:rPr lang="nl-NL" sz="2000" dirty="0"/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C6DA10A-AB76-4AB4-92A7-AEF09BC9D945}"/>
                    </a:ext>
                  </a:extLst>
                </p:cNvPr>
                <p:cNvSpPr txBox="1"/>
                <p:nvPr/>
              </p:nvSpPr>
              <p:spPr>
                <a:xfrm>
                  <a:off x="6257636" y="4193309"/>
                  <a:ext cx="1379737" cy="6909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fName>
                          <m:e>
                            <m:d>
                              <m:dPr>
                                <m:ctrl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nl-NL" sz="2000" dirty="0" err="1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2E8F359-57E5-E642-9D55-60101D9007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636" y="4193309"/>
                  <a:ext cx="1379737" cy="690958"/>
                </a:xfrm>
                <a:prstGeom prst="rect">
                  <a:avLst/>
                </a:prstGeom>
                <a:blipFill>
                  <a:blip r:embed="rId3"/>
                  <a:stretch>
                    <a:fillRect l="-1835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47FEFF1C-5988-4FEB-9061-ECA9D4553D56}"/>
                    </a:ext>
                  </a:extLst>
                </p:cNvPr>
                <p:cNvSpPr txBox="1"/>
                <p:nvPr/>
              </p:nvSpPr>
              <p:spPr>
                <a:xfrm>
                  <a:off x="6082145" y="3560619"/>
                  <a:ext cx="1656671" cy="4987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N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nl-N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nl-NL" sz="2000" dirty="0" err="1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47FEFF1C-5988-4FEB-9061-ECA9D4553D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2145" y="3560619"/>
                  <a:ext cx="1656671" cy="4987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B2BC6CC-B707-4966-BBC9-D018F1AB6DC7}"/>
                    </a:ext>
                  </a:extLst>
                </p:cNvPr>
                <p:cNvSpPr txBox="1"/>
                <p:nvPr/>
              </p:nvSpPr>
              <p:spPr>
                <a:xfrm>
                  <a:off x="6257636" y="4807527"/>
                  <a:ext cx="1326645" cy="6909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fName>
                          <m:e>
                            <m:d>
                              <m:dPr>
                                <m:ctrl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nl-NL" sz="2000" dirty="0" err="1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3E8ED02-F2B2-464B-88B3-9AC1C857D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636" y="4807527"/>
                  <a:ext cx="1326645" cy="690958"/>
                </a:xfrm>
                <a:prstGeom prst="rect">
                  <a:avLst/>
                </a:prstGeom>
                <a:blipFill>
                  <a:blip r:embed="rId5"/>
                  <a:stretch>
                    <a:fillRect l="-1905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54EEA32-31A3-4C66-9AB5-9922996176A9}"/>
                    </a:ext>
                  </a:extLst>
                </p:cNvPr>
                <p:cNvSpPr txBox="1"/>
                <p:nvPr/>
              </p:nvSpPr>
              <p:spPr>
                <a:xfrm>
                  <a:off x="6257636" y="5394037"/>
                  <a:ext cx="1514197" cy="6909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fName>
                          <m:e>
                            <m:d>
                              <m:dPr>
                                <m:ctrl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nl-NL" sz="2000" dirty="0" err="1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6AC901B-83C4-704B-B6B2-AA0BD921C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636" y="5394037"/>
                  <a:ext cx="1514197" cy="690958"/>
                </a:xfrm>
                <a:prstGeom prst="rect">
                  <a:avLst/>
                </a:prstGeom>
                <a:blipFill>
                  <a:blip r:embed="rId6"/>
                  <a:stretch>
                    <a:fillRect l="-1667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1AC6CC-517E-4CEC-8E43-00AC80BF5742}"/>
                    </a:ext>
                  </a:extLst>
                </p:cNvPr>
                <p:cNvSpPr txBox="1"/>
                <p:nvPr/>
              </p:nvSpPr>
              <p:spPr>
                <a:xfrm>
                  <a:off x="6257636" y="6091381"/>
                  <a:ext cx="684546" cy="5012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b>
                              <m:sSubPr>
                                <m:ctrl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nl-NL" sz="2000" dirty="0" err="1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BF08B9-2582-134B-A060-06CFFB0C75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636" y="6091381"/>
                  <a:ext cx="684546" cy="501291"/>
                </a:xfrm>
                <a:prstGeom prst="rect">
                  <a:avLst/>
                </a:prstGeom>
                <a:blipFill>
                  <a:blip r:embed="rId7"/>
                  <a:stretch>
                    <a:fillRect l="-7273" b="-2564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09AB38E-AA7B-4C79-85CA-EFB837C4594B}"/>
                </a:ext>
              </a:extLst>
            </p:cNvPr>
            <p:cNvCxnSpPr/>
            <p:nvPr/>
          </p:nvCxnSpPr>
          <p:spPr>
            <a:xfrm>
              <a:off x="4682836" y="4581236"/>
              <a:ext cx="14039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E6D0D8D-B038-4F55-9BD3-F6FF0CB4F6B3}"/>
                </a:ext>
              </a:extLst>
            </p:cNvPr>
            <p:cNvCxnSpPr>
              <a:cxnSpLocks/>
            </p:cNvCxnSpPr>
            <p:nvPr/>
          </p:nvCxnSpPr>
          <p:spPr>
            <a:xfrm>
              <a:off x="4225636" y="5223164"/>
              <a:ext cx="18611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8A0AE2F-C1C2-4F54-81F4-52A23A459FD9}"/>
                </a:ext>
              </a:extLst>
            </p:cNvPr>
            <p:cNvCxnSpPr>
              <a:cxnSpLocks/>
            </p:cNvCxnSpPr>
            <p:nvPr/>
          </p:nvCxnSpPr>
          <p:spPr>
            <a:xfrm>
              <a:off x="4221017" y="5800436"/>
              <a:ext cx="18611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FFF3BEB-D915-4B68-93CA-48D7717D8BB4}"/>
                </a:ext>
              </a:extLst>
            </p:cNvPr>
            <p:cNvCxnSpPr>
              <a:cxnSpLocks/>
            </p:cNvCxnSpPr>
            <p:nvPr/>
          </p:nvCxnSpPr>
          <p:spPr>
            <a:xfrm>
              <a:off x="5172364" y="6433127"/>
              <a:ext cx="9698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7CB76976-B88E-4550-AAB8-E7AD8B65EAD7}"/>
              </a:ext>
            </a:extLst>
          </p:cNvPr>
          <p:cNvSpPr/>
          <p:nvPr/>
        </p:nvSpPr>
        <p:spPr>
          <a:xfrm>
            <a:off x="109866" y="1753363"/>
            <a:ext cx="4312232" cy="32883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756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1" y="2622444"/>
            <a:ext cx="6420252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Hands 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1" y="4474996"/>
            <a:ext cx="4627614" cy="4338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Metrics and linkages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66" name="Picture 2" descr="Image result for categorical data">
            <a:extLst>
              <a:ext uri="{FF2B5EF4-FFF2-40B4-BE49-F238E27FC236}">
                <a16:creationId xmlns:a16="http://schemas.microsoft.com/office/drawing/2014/main" id="{D3A282B1-DAB2-4BF2-89CC-CA800362D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04" y="130025"/>
            <a:ext cx="3549008" cy="137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lated image">
            <a:extLst>
              <a:ext uri="{FF2B5EF4-FFF2-40B4-BE49-F238E27FC236}">
                <a16:creationId xmlns:a16="http://schemas.microsoft.com/office/drawing/2014/main" id="{0CBF6F32-D15A-4C42-B963-B4A55B1CA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33" b="43503"/>
          <a:stretch/>
        </p:blipFill>
        <p:spPr bwMode="auto">
          <a:xfrm>
            <a:off x="8526262" y="1667780"/>
            <a:ext cx="3554009" cy="29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continuous data set">
            <a:extLst>
              <a:ext uri="{FF2B5EF4-FFF2-40B4-BE49-F238E27FC236}">
                <a16:creationId xmlns:a16="http://schemas.microsoft.com/office/drawing/2014/main" id="{0B751AF8-5B79-4805-BD29-6B4B6840F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263" y="4809641"/>
            <a:ext cx="3555149" cy="191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continuous data set">
            <a:extLst>
              <a:ext uri="{FF2B5EF4-FFF2-40B4-BE49-F238E27FC236}">
                <a16:creationId xmlns:a16="http://schemas.microsoft.com/office/drawing/2014/main" id="{889BD336-2682-4515-8A7D-DA1664CCC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043" y="4829144"/>
            <a:ext cx="2594174" cy="19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D49A6A-9E98-4FF2-AC65-820CBC43C99E}"/>
              </a:ext>
            </a:extLst>
          </p:cNvPr>
          <p:cNvSpPr txBox="1"/>
          <p:nvPr/>
        </p:nvSpPr>
        <p:spPr>
          <a:xfrm>
            <a:off x="8526260" y="843208"/>
            <a:ext cx="1391876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1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4ADB4-B12B-41A0-9A51-1DDAA32AB33F}"/>
              </a:ext>
            </a:extLst>
          </p:cNvPr>
          <p:cNvSpPr txBox="1"/>
          <p:nvPr/>
        </p:nvSpPr>
        <p:spPr>
          <a:xfrm>
            <a:off x="8526261" y="3993466"/>
            <a:ext cx="1391875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2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7345EC-3A61-461C-83C3-3E0EC2B9D8F0}"/>
              </a:ext>
            </a:extLst>
          </p:cNvPr>
          <p:cNvSpPr txBox="1"/>
          <p:nvPr/>
        </p:nvSpPr>
        <p:spPr>
          <a:xfrm>
            <a:off x="8526261" y="5999267"/>
            <a:ext cx="1391875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3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E1970C-FB0E-45C0-A020-ECB188131889}"/>
              </a:ext>
            </a:extLst>
          </p:cNvPr>
          <p:cNvSpPr txBox="1"/>
          <p:nvPr/>
        </p:nvSpPr>
        <p:spPr>
          <a:xfrm>
            <a:off x="5742511" y="6071037"/>
            <a:ext cx="1391875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4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07EA71-5081-4196-8159-D5D1B18ABEA1}"/>
              </a:ext>
            </a:extLst>
          </p:cNvPr>
          <p:cNvSpPr txBox="1"/>
          <p:nvPr/>
        </p:nvSpPr>
        <p:spPr>
          <a:xfrm>
            <a:off x="10380286" y="160878"/>
            <a:ext cx="1707270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hamming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5991EC-6B4F-4151-8C20-20E4A3C3C86D}"/>
              </a:ext>
            </a:extLst>
          </p:cNvPr>
          <p:cNvSpPr txBox="1"/>
          <p:nvPr/>
        </p:nvSpPr>
        <p:spPr>
          <a:xfrm>
            <a:off x="6362985" y="4827304"/>
            <a:ext cx="1936232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Manhattan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223263-3419-43C4-BDDC-450151C854FB}"/>
              </a:ext>
            </a:extLst>
          </p:cNvPr>
          <p:cNvSpPr/>
          <p:nvPr/>
        </p:nvSpPr>
        <p:spPr>
          <a:xfrm>
            <a:off x="3579235" y="5399102"/>
            <a:ext cx="2125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Manhattan may be appropriate if different dimensions are not comparable.</a:t>
            </a:r>
            <a:endParaRPr lang="en-NL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FDE196-E4FC-4639-B2DF-78C6882A55E3}"/>
              </a:ext>
            </a:extLst>
          </p:cNvPr>
          <p:cNvSpPr txBox="1"/>
          <p:nvPr/>
        </p:nvSpPr>
        <p:spPr>
          <a:xfrm>
            <a:off x="9583119" y="4818394"/>
            <a:ext cx="2497152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Eucledian</a:t>
            </a: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GB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6D370F-9F6C-4C72-BB6F-7C39AE63E6A8}"/>
              </a:ext>
            </a:extLst>
          </p:cNvPr>
          <p:cNvSpPr txBox="1"/>
          <p:nvPr/>
        </p:nvSpPr>
        <p:spPr>
          <a:xfrm>
            <a:off x="9066508" y="1659383"/>
            <a:ext cx="2965342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Hamming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8DA92-86E6-4F58-A9FA-71BED3FA3049}"/>
              </a:ext>
            </a:extLst>
          </p:cNvPr>
          <p:cNvSpPr/>
          <p:nvPr/>
        </p:nvSpPr>
        <p:spPr>
          <a:xfrm>
            <a:off x="5367848" y="2118568"/>
            <a:ext cx="31099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Jaccard is a measure of similarity for the two sets of data, with a range from 0% to 100%. The higher the percentage, the more similar the two populations.</a:t>
            </a:r>
            <a:endParaRPr lang="en-NL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60FFD23-C632-4247-99BA-9DE3328DA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557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6DB8AE4-4331-435E-B992-B9EE4107A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011" y="-18189"/>
            <a:ext cx="2739432" cy="213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52E95B-5B0B-428B-83A4-008017213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011" y="2129258"/>
            <a:ext cx="2739432" cy="113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77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  <p:bldP spid="18" grpId="0" animBg="1"/>
      <p:bldP spid="15" grpId="0" animBg="1"/>
      <p:bldP spid="19" grpId="0" animBg="1"/>
      <p:bldP spid="3" grpId="0"/>
      <p:bldP spid="20" grpId="0" animBg="1"/>
      <p:bldP spid="23" grpId="0" animBg="1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theory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20441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Segoe UI Light"/>
              </a:rPr>
              <a:t>Clustering algorithms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Hierarchical clustering (Agglomerative)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err="1">
                <a:solidFill>
                  <a:srgbClr val="FFFFFF"/>
                </a:solidFill>
                <a:latin typeface="Segoe UI Light"/>
              </a:rPr>
              <a:t>Kmeans</a:t>
            </a:r>
            <a:endParaRPr lang="en-US" sz="2000" dirty="0">
              <a:solidFill>
                <a:srgbClr val="FFFFFF"/>
              </a:solidFill>
              <a:latin typeface="Segoe UI Ligh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DBSCAN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68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186AC7C-937E-4369-B47B-BDA188969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04"/>
          <a:stretch/>
        </p:blipFill>
        <p:spPr bwMode="auto">
          <a:xfrm>
            <a:off x="675562" y="1227338"/>
            <a:ext cx="6622290" cy="493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Rectangle 7">
            <a:extLst>
              <a:ext uri="{FF2B5EF4-FFF2-40B4-BE49-F238E27FC236}">
                <a16:creationId xmlns:a16="http://schemas.microsoft.com/office/drawing/2014/main" id="{BF2E51A8-3199-4180-9657-1C5463B1F4DA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6452589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Which part of ml exactly?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4329F99-9C2C-4DA2-ACCF-EF8DC8787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92"/>
          <a:stretch/>
        </p:blipFill>
        <p:spPr bwMode="auto">
          <a:xfrm>
            <a:off x="7571230" y="3894268"/>
            <a:ext cx="4744483" cy="183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8AEC78F-E894-4F92-BD25-27195ECB9851}"/>
              </a:ext>
            </a:extLst>
          </p:cNvPr>
          <p:cNvSpPr/>
          <p:nvPr/>
        </p:nvSpPr>
        <p:spPr>
          <a:xfrm>
            <a:off x="5190564" y="3270061"/>
            <a:ext cx="4884718" cy="624207"/>
          </a:xfrm>
          <a:custGeom>
            <a:avLst/>
            <a:gdLst>
              <a:gd name="connsiteX0" fmla="*/ 0 w 4884718"/>
              <a:gd name="connsiteY0" fmla="*/ 32537 h 624207"/>
              <a:gd name="connsiteX1" fmla="*/ 661595 w 4884718"/>
              <a:gd name="connsiteY1" fmla="*/ 322993 h 624207"/>
              <a:gd name="connsiteX2" fmla="*/ 2872292 w 4884718"/>
              <a:gd name="connsiteY2" fmla="*/ 264 h 624207"/>
              <a:gd name="connsiteX3" fmla="*/ 4636546 w 4884718"/>
              <a:gd name="connsiteY3" fmla="*/ 274584 h 624207"/>
              <a:gd name="connsiteX4" fmla="*/ 4830184 w 4884718"/>
              <a:gd name="connsiteY4" fmla="*/ 624207 h 62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4718" h="624207">
                <a:moveTo>
                  <a:pt x="0" y="32537"/>
                </a:moveTo>
                <a:cubicBezTo>
                  <a:pt x="91440" y="180454"/>
                  <a:pt x="182880" y="328372"/>
                  <a:pt x="661595" y="322993"/>
                </a:cubicBezTo>
                <a:cubicBezTo>
                  <a:pt x="1140310" y="317614"/>
                  <a:pt x="2209800" y="8332"/>
                  <a:pt x="2872292" y="264"/>
                </a:cubicBezTo>
                <a:cubicBezTo>
                  <a:pt x="3534784" y="-7804"/>
                  <a:pt x="4310231" y="170594"/>
                  <a:pt x="4636546" y="274584"/>
                </a:cubicBezTo>
                <a:cubicBezTo>
                  <a:pt x="4962861" y="378574"/>
                  <a:pt x="4896522" y="501390"/>
                  <a:pt x="4830184" y="624207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306F43-9D8F-471E-A336-4EA9402312D1}"/>
              </a:ext>
            </a:extLst>
          </p:cNvPr>
          <p:cNvSpPr/>
          <p:nvPr/>
        </p:nvSpPr>
        <p:spPr>
          <a:xfrm>
            <a:off x="3926541" y="5696175"/>
            <a:ext cx="225910" cy="699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4522980-F9E4-44B7-AE5E-2C73CE58EA3C}"/>
              </a:ext>
            </a:extLst>
          </p:cNvPr>
          <p:cNvSpPr/>
          <p:nvPr/>
        </p:nvSpPr>
        <p:spPr>
          <a:xfrm>
            <a:off x="532308" y="1036464"/>
            <a:ext cx="11543082" cy="5425526"/>
          </a:xfrm>
          <a:custGeom>
            <a:avLst/>
            <a:gdLst>
              <a:gd name="connsiteX0" fmla="*/ 3690068 w 11543082"/>
              <a:gd name="connsiteY0" fmla="*/ 270590 h 5425526"/>
              <a:gd name="connsiteX1" fmla="*/ 3663174 w 11543082"/>
              <a:gd name="connsiteY1" fmla="*/ 1986435 h 5425526"/>
              <a:gd name="connsiteX2" fmla="*/ 2759532 w 11543082"/>
              <a:gd name="connsiteY2" fmla="*/ 2637272 h 5425526"/>
              <a:gd name="connsiteX3" fmla="*/ 957626 w 11543082"/>
              <a:gd name="connsiteY3" fmla="*/ 3503263 h 5425526"/>
              <a:gd name="connsiteX4" fmla="*/ 196 w 11543082"/>
              <a:gd name="connsiteY4" fmla="*/ 4514482 h 5425526"/>
              <a:gd name="connsiteX5" fmla="*/ 903838 w 11543082"/>
              <a:gd name="connsiteY5" fmla="*/ 5380472 h 5425526"/>
              <a:gd name="connsiteX6" fmla="*/ 3684690 w 11543082"/>
              <a:gd name="connsiteY6" fmla="*/ 5310548 h 5425526"/>
              <a:gd name="connsiteX7" fmla="*/ 8697753 w 11543082"/>
              <a:gd name="connsiteY7" fmla="*/ 5186835 h 5425526"/>
              <a:gd name="connsiteX8" fmla="*/ 11478605 w 11543082"/>
              <a:gd name="connsiteY8" fmla="*/ 4498345 h 5425526"/>
              <a:gd name="connsiteX9" fmla="*/ 10429734 w 11543082"/>
              <a:gd name="connsiteY9" fmla="*/ 1663705 h 5425526"/>
              <a:gd name="connsiteX10" fmla="*/ 7890930 w 11543082"/>
              <a:gd name="connsiteY10" fmla="*/ 1168854 h 5425526"/>
              <a:gd name="connsiteX11" fmla="*/ 6707588 w 11543082"/>
              <a:gd name="connsiteY11" fmla="*/ 281348 h 5425526"/>
              <a:gd name="connsiteX12" fmla="*/ 5276821 w 11543082"/>
              <a:gd name="connsiteY12" fmla="*/ 7028 h 5425526"/>
              <a:gd name="connsiteX13" fmla="*/ 3690068 w 11543082"/>
              <a:gd name="connsiteY13" fmla="*/ 270590 h 542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3082" h="5425526">
                <a:moveTo>
                  <a:pt x="3690068" y="270590"/>
                </a:moveTo>
                <a:cubicBezTo>
                  <a:pt x="3421127" y="600491"/>
                  <a:pt x="3818263" y="1591988"/>
                  <a:pt x="3663174" y="1986435"/>
                </a:cubicBezTo>
                <a:cubicBezTo>
                  <a:pt x="3508085" y="2380882"/>
                  <a:pt x="3210457" y="2384467"/>
                  <a:pt x="2759532" y="2637272"/>
                </a:cubicBezTo>
                <a:cubicBezTo>
                  <a:pt x="2308607" y="2890077"/>
                  <a:pt x="1417515" y="3190395"/>
                  <a:pt x="957626" y="3503263"/>
                </a:cubicBezTo>
                <a:cubicBezTo>
                  <a:pt x="497737" y="3816131"/>
                  <a:pt x="9161" y="4201614"/>
                  <a:pt x="196" y="4514482"/>
                </a:cubicBezTo>
                <a:cubicBezTo>
                  <a:pt x="-8769" y="4827350"/>
                  <a:pt x="289756" y="5247794"/>
                  <a:pt x="903838" y="5380472"/>
                </a:cubicBezTo>
                <a:cubicBezTo>
                  <a:pt x="1517920" y="5513150"/>
                  <a:pt x="3684690" y="5310548"/>
                  <a:pt x="3684690" y="5310548"/>
                </a:cubicBezTo>
                <a:cubicBezTo>
                  <a:pt x="4983676" y="5278275"/>
                  <a:pt x="7398767" y="5322202"/>
                  <a:pt x="8697753" y="5186835"/>
                </a:cubicBezTo>
                <a:cubicBezTo>
                  <a:pt x="9996739" y="5051468"/>
                  <a:pt x="11189942" y="5085533"/>
                  <a:pt x="11478605" y="4498345"/>
                </a:cubicBezTo>
                <a:cubicBezTo>
                  <a:pt x="11767268" y="3911157"/>
                  <a:pt x="11027680" y="2218620"/>
                  <a:pt x="10429734" y="1663705"/>
                </a:cubicBezTo>
                <a:cubicBezTo>
                  <a:pt x="9831788" y="1108790"/>
                  <a:pt x="8511288" y="1399247"/>
                  <a:pt x="7890930" y="1168854"/>
                </a:cubicBezTo>
                <a:cubicBezTo>
                  <a:pt x="7270572" y="938461"/>
                  <a:pt x="7143273" y="474986"/>
                  <a:pt x="6707588" y="281348"/>
                </a:cubicBezTo>
                <a:cubicBezTo>
                  <a:pt x="6271903" y="87710"/>
                  <a:pt x="5777948" y="10614"/>
                  <a:pt x="5276821" y="7028"/>
                </a:cubicBezTo>
                <a:cubicBezTo>
                  <a:pt x="4775694" y="3442"/>
                  <a:pt x="3959009" y="-59311"/>
                  <a:pt x="3690068" y="27059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028F480-6880-4E02-A59A-D49FE8D65153}"/>
              </a:ext>
            </a:extLst>
          </p:cNvPr>
          <p:cNvSpPr/>
          <p:nvPr/>
        </p:nvSpPr>
        <p:spPr>
          <a:xfrm>
            <a:off x="991454" y="1970070"/>
            <a:ext cx="2051922" cy="1208531"/>
          </a:xfrm>
          <a:custGeom>
            <a:avLst/>
            <a:gdLst>
              <a:gd name="connsiteX0" fmla="*/ 401661 w 2051922"/>
              <a:gd name="connsiteY0" fmla="*/ 90019 h 1208531"/>
              <a:gd name="connsiteX1" fmla="*/ 19765 w 2051922"/>
              <a:gd name="connsiteY1" fmla="*/ 719342 h 1208531"/>
              <a:gd name="connsiteX2" fmla="*/ 944922 w 2051922"/>
              <a:gd name="connsiteY2" fmla="*/ 1198057 h 1208531"/>
              <a:gd name="connsiteX3" fmla="*/ 1746367 w 2051922"/>
              <a:gd name="connsiteY3" fmla="*/ 1004419 h 1208531"/>
              <a:gd name="connsiteX4" fmla="*/ 2042202 w 2051922"/>
              <a:gd name="connsiteY4" fmla="*/ 488052 h 1208531"/>
              <a:gd name="connsiteX5" fmla="*/ 1434395 w 2051922"/>
              <a:gd name="connsiteY5" fmla="*/ 46989 h 1208531"/>
              <a:gd name="connsiteX6" fmla="*/ 401661 w 2051922"/>
              <a:gd name="connsiteY6" fmla="*/ 90019 h 120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1922" h="1208531">
                <a:moveTo>
                  <a:pt x="401661" y="90019"/>
                </a:moveTo>
                <a:cubicBezTo>
                  <a:pt x="165889" y="202078"/>
                  <a:pt x="-70779" y="534669"/>
                  <a:pt x="19765" y="719342"/>
                </a:cubicBezTo>
                <a:cubicBezTo>
                  <a:pt x="110308" y="904015"/>
                  <a:pt x="657155" y="1150544"/>
                  <a:pt x="944922" y="1198057"/>
                </a:cubicBezTo>
                <a:cubicBezTo>
                  <a:pt x="1232689" y="1245570"/>
                  <a:pt x="1563487" y="1122753"/>
                  <a:pt x="1746367" y="1004419"/>
                </a:cubicBezTo>
                <a:cubicBezTo>
                  <a:pt x="1929247" y="886085"/>
                  <a:pt x="2094197" y="647623"/>
                  <a:pt x="2042202" y="488052"/>
                </a:cubicBezTo>
                <a:cubicBezTo>
                  <a:pt x="1990207" y="328481"/>
                  <a:pt x="1709611" y="115121"/>
                  <a:pt x="1434395" y="46989"/>
                </a:cubicBezTo>
                <a:cubicBezTo>
                  <a:pt x="1159179" y="-21143"/>
                  <a:pt x="637433" y="-22040"/>
                  <a:pt x="401661" y="90019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4544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2">
            <a:extLst>
              <a:ext uri="{FF2B5EF4-FFF2-40B4-BE49-F238E27FC236}">
                <a16:creationId xmlns:a16="http://schemas.microsoft.com/office/drawing/2014/main" id="{DE7A845C-7F33-47D7-BFF4-23A3ABABCB9E}"/>
              </a:ext>
            </a:extLst>
          </p:cNvPr>
          <p:cNvSpPr>
            <a:spLocks/>
          </p:cNvSpPr>
          <p:nvPr/>
        </p:nvSpPr>
        <p:spPr bwMode="auto">
          <a:xfrm>
            <a:off x="3686177" y="3125787"/>
            <a:ext cx="1127125" cy="1084263"/>
          </a:xfrm>
          <a:custGeom>
            <a:avLst/>
            <a:gdLst>
              <a:gd name="T0" fmla="*/ 2147483646 w 710"/>
              <a:gd name="T1" fmla="*/ 2147483646 h 683"/>
              <a:gd name="T2" fmla="*/ 2147483646 w 710"/>
              <a:gd name="T3" fmla="*/ 2147483646 h 683"/>
              <a:gd name="T4" fmla="*/ 2147483646 w 710"/>
              <a:gd name="T5" fmla="*/ 2147483646 h 683"/>
              <a:gd name="T6" fmla="*/ 2147483646 w 710"/>
              <a:gd name="T7" fmla="*/ 2147483646 h 683"/>
              <a:gd name="T8" fmla="*/ 2147483646 w 710"/>
              <a:gd name="T9" fmla="*/ 2147483646 h 683"/>
              <a:gd name="T10" fmla="*/ 2147483646 w 710"/>
              <a:gd name="T11" fmla="*/ 2147483646 h 6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10"/>
              <a:gd name="T19" fmla="*/ 0 h 683"/>
              <a:gd name="T20" fmla="*/ 710 w 710"/>
              <a:gd name="T21" fmla="*/ 683 h 6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10" h="683">
                <a:moveTo>
                  <a:pt x="279" y="8"/>
                </a:moveTo>
                <a:cubicBezTo>
                  <a:pt x="204" y="16"/>
                  <a:pt x="46" y="66"/>
                  <a:pt x="23" y="168"/>
                </a:cubicBezTo>
                <a:cubicBezTo>
                  <a:pt x="0" y="270"/>
                  <a:pt x="38" y="565"/>
                  <a:pt x="143" y="624"/>
                </a:cubicBezTo>
                <a:cubicBezTo>
                  <a:pt x="248" y="683"/>
                  <a:pt x="600" y="604"/>
                  <a:pt x="655" y="520"/>
                </a:cubicBezTo>
                <a:cubicBezTo>
                  <a:pt x="710" y="436"/>
                  <a:pt x="534" y="205"/>
                  <a:pt x="471" y="120"/>
                </a:cubicBezTo>
                <a:cubicBezTo>
                  <a:pt x="408" y="35"/>
                  <a:pt x="354" y="0"/>
                  <a:pt x="279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1" name="Freeform 3">
            <a:extLst>
              <a:ext uri="{FF2B5EF4-FFF2-40B4-BE49-F238E27FC236}">
                <a16:creationId xmlns:a16="http://schemas.microsoft.com/office/drawing/2014/main" id="{90EB9051-6F47-481E-9F4F-B3C961EE6E66}"/>
              </a:ext>
            </a:extLst>
          </p:cNvPr>
          <p:cNvSpPr>
            <a:spLocks/>
          </p:cNvSpPr>
          <p:nvPr/>
        </p:nvSpPr>
        <p:spPr bwMode="auto">
          <a:xfrm>
            <a:off x="2795589" y="2101850"/>
            <a:ext cx="742950" cy="981075"/>
          </a:xfrm>
          <a:custGeom>
            <a:avLst/>
            <a:gdLst>
              <a:gd name="T0" fmla="*/ 2147483646 w 468"/>
              <a:gd name="T1" fmla="*/ 2147483646 h 618"/>
              <a:gd name="T2" fmla="*/ 2147483646 w 468"/>
              <a:gd name="T3" fmla="*/ 2147483646 h 618"/>
              <a:gd name="T4" fmla="*/ 2147483646 w 468"/>
              <a:gd name="T5" fmla="*/ 2147483646 h 618"/>
              <a:gd name="T6" fmla="*/ 2147483646 w 468"/>
              <a:gd name="T7" fmla="*/ 2147483646 h 618"/>
              <a:gd name="T8" fmla="*/ 2147483646 w 468"/>
              <a:gd name="T9" fmla="*/ 2147483646 h 618"/>
              <a:gd name="T10" fmla="*/ 2147483646 w 468"/>
              <a:gd name="T11" fmla="*/ 2147483646 h 6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8"/>
              <a:gd name="T19" fmla="*/ 0 h 618"/>
              <a:gd name="T20" fmla="*/ 468 w 468"/>
              <a:gd name="T21" fmla="*/ 618 h 6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8" h="618">
                <a:moveTo>
                  <a:pt x="280" y="61"/>
                </a:moveTo>
                <a:cubicBezTo>
                  <a:pt x="220" y="22"/>
                  <a:pt x="126" y="0"/>
                  <a:pt x="88" y="69"/>
                </a:cubicBezTo>
                <a:cubicBezTo>
                  <a:pt x="50" y="138"/>
                  <a:pt x="0" y="388"/>
                  <a:pt x="52" y="475"/>
                </a:cubicBezTo>
                <a:cubicBezTo>
                  <a:pt x="104" y="562"/>
                  <a:pt x="334" y="618"/>
                  <a:pt x="400" y="589"/>
                </a:cubicBezTo>
                <a:cubicBezTo>
                  <a:pt x="466" y="560"/>
                  <a:pt x="468" y="389"/>
                  <a:pt x="448" y="301"/>
                </a:cubicBezTo>
                <a:cubicBezTo>
                  <a:pt x="428" y="213"/>
                  <a:pt x="340" y="100"/>
                  <a:pt x="280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3" name="Oval 1034">
            <a:extLst>
              <a:ext uri="{FF2B5EF4-FFF2-40B4-BE49-F238E27FC236}">
                <a16:creationId xmlns:a16="http://schemas.microsoft.com/office/drawing/2014/main" id="{5316CE86-DFA6-4C22-87B4-2BFF099C6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9" y="2297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Oval 1035">
            <a:extLst>
              <a:ext uri="{FF2B5EF4-FFF2-40B4-BE49-F238E27FC236}">
                <a16:creationId xmlns:a16="http://schemas.microsoft.com/office/drawing/2014/main" id="{E35FCE82-72A7-48BC-8CA6-34545DB4F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9" y="2411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" name="Oval 1036">
            <a:extLst>
              <a:ext uri="{FF2B5EF4-FFF2-40B4-BE49-F238E27FC236}">
                <a16:creationId xmlns:a16="http://schemas.microsoft.com/office/drawing/2014/main" id="{97E14436-2919-4B10-B329-F83FB519A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4" y="25701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6" name="Oval 1037">
            <a:extLst>
              <a:ext uri="{FF2B5EF4-FFF2-40B4-BE49-F238E27FC236}">
                <a16:creationId xmlns:a16="http://schemas.microsoft.com/office/drawing/2014/main" id="{1C2337AD-9C17-4F9E-9808-2EE394F03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989" y="2792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Oval 1038">
            <a:extLst>
              <a:ext uri="{FF2B5EF4-FFF2-40B4-BE49-F238E27FC236}">
                <a16:creationId xmlns:a16="http://schemas.microsoft.com/office/drawing/2014/main" id="{33A637D9-C0C7-4571-94C1-1465EA3B8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9" y="3402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" name="Oval 1039">
            <a:extLst>
              <a:ext uri="{FF2B5EF4-FFF2-40B4-BE49-F238E27FC236}">
                <a16:creationId xmlns:a16="http://schemas.microsoft.com/office/drawing/2014/main" id="{B7858BD1-DF76-4438-88D1-5506F6A71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9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" name="Oval 1040">
            <a:extLst>
              <a:ext uri="{FF2B5EF4-FFF2-40B4-BE49-F238E27FC236}">
                <a16:creationId xmlns:a16="http://schemas.microsoft.com/office/drawing/2014/main" id="{43B74B23-1ECE-44FE-9DA6-8A683949D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9" y="369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" name="Oval 1041">
            <a:extLst>
              <a:ext uri="{FF2B5EF4-FFF2-40B4-BE49-F238E27FC236}">
                <a16:creationId xmlns:a16="http://schemas.microsoft.com/office/drawing/2014/main" id="{9102826C-7E75-42F9-BBC7-0D03A5AF6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9" y="38973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Line 1050">
            <a:extLst>
              <a:ext uri="{FF2B5EF4-FFF2-40B4-BE49-F238E27FC236}">
                <a16:creationId xmlns:a16="http://schemas.microsoft.com/office/drawing/2014/main" id="{1477C947-8CED-4CCD-A286-F9DAC8840B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9" y="42179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2" name="Line 1053">
            <a:extLst>
              <a:ext uri="{FF2B5EF4-FFF2-40B4-BE49-F238E27FC236}">
                <a16:creationId xmlns:a16="http://schemas.microsoft.com/office/drawing/2014/main" id="{06494BD7-1395-4A22-9BE5-9A6E2FF276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26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3" name="Line 1056">
            <a:extLst>
              <a:ext uri="{FF2B5EF4-FFF2-40B4-BE49-F238E27FC236}">
                <a16:creationId xmlns:a16="http://schemas.microsoft.com/office/drawing/2014/main" id="{A06BD36C-787A-41B6-B6B3-961B927E56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93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4" name="Line 1059">
            <a:extLst>
              <a:ext uri="{FF2B5EF4-FFF2-40B4-BE49-F238E27FC236}">
                <a16:creationId xmlns:a16="http://schemas.microsoft.com/office/drawing/2014/main" id="{40B0F576-9FE2-414A-94A9-B89BADAD12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9610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Line 1062">
            <a:extLst>
              <a:ext uri="{FF2B5EF4-FFF2-40B4-BE49-F238E27FC236}">
                <a16:creationId xmlns:a16="http://schemas.microsoft.com/office/drawing/2014/main" id="{E780BEAE-D2CA-4E3A-A208-CE59977333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4414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Line 1065">
            <a:extLst>
              <a:ext uri="{FF2B5EF4-FFF2-40B4-BE49-F238E27FC236}">
                <a16:creationId xmlns:a16="http://schemas.microsoft.com/office/drawing/2014/main" id="{7E77C677-891F-46FD-A46D-ADB6EB5AB7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113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7" name="Line 1068">
            <a:extLst>
              <a:ext uri="{FF2B5EF4-FFF2-40B4-BE49-F238E27FC236}">
                <a16:creationId xmlns:a16="http://schemas.microsoft.com/office/drawing/2014/main" id="{C2DDA58C-C4C3-4F29-9846-F778BB2A3B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94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8" name="Line 1071">
            <a:extLst>
              <a:ext uri="{FF2B5EF4-FFF2-40B4-BE49-F238E27FC236}">
                <a16:creationId xmlns:a16="http://schemas.microsoft.com/office/drawing/2014/main" id="{7774CEE3-3A94-49CC-8E83-B55704F514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61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9" name="Line 1074">
            <a:extLst>
              <a:ext uri="{FF2B5EF4-FFF2-40B4-BE49-F238E27FC236}">
                <a16:creationId xmlns:a16="http://schemas.microsoft.com/office/drawing/2014/main" id="{F4770A7A-5E2E-4DDB-9EDE-69BA71A43B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3448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0" name="Freeform 1076">
            <a:extLst>
              <a:ext uri="{FF2B5EF4-FFF2-40B4-BE49-F238E27FC236}">
                <a16:creationId xmlns:a16="http://schemas.microsoft.com/office/drawing/2014/main" id="{85181C4B-0385-47D3-9500-09DAB7A07AE9}"/>
              </a:ext>
            </a:extLst>
          </p:cNvPr>
          <p:cNvSpPr>
            <a:spLocks/>
          </p:cNvSpPr>
          <p:nvPr/>
        </p:nvSpPr>
        <p:spPr bwMode="auto">
          <a:xfrm>
            <a:off x="5962652" y="38369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1" name="Freeform 1077">
            <a:extLst>
              <a:ext uri="{FF2B5EF4-FFF2-40B4-BE49-F238E27FC236}">
                <a16:creationId xmlns:a16="http://schemas.microsoft.com/office/drawing/2014/main" id="{CD38B4FE-D2ED-4140-8982-255371A955EB}"/>
              </a:ext>
            </a:extLst>
          </p:cNvPr>
          <p:cNvSpPr>
            <a:spLocks/>
          </p:cNvSpPr>
          <p:nvPr/>
        </p:nvSpPr>
        <p:spPr bwMode="auto">
          <a:xfrm>
            <a:off x="7835902" y="36464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2" name="Freeform 1078">
            <a:extLst>
              <a:ext uri="{FF2B5EF4-FFF2-40B4-BE49-F238E27FC236}">
                <a16:creationId xmlns:a16="http://schemas.microsoft.com/office/drawing/2014/main" id="{3F2FFB9F-C308-457B-980F-7B09A18241D7}"/>
              </a:ext>
            </a:extLst>
          </p:cNvPr>
          <p:cNvSpPr>
            <a:spLocks/>
          </p:cNvSpPr>
          <p:nvPr/>
        </p:nvSpPr>
        <p:spPr bwMode="auto">
          <a:xfrm>
            <a:off x="6192839" y="32940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3" name="Freeform 1079">
            <a:extLst>
              <a:ext uri="{FF2B5EF4-FFF2-40B4-BE49-F238E27FC236}">
                <a16:creationId xmlns:a16="http://schemas.microsoft.com/office/drawing/2014/main" id="{445F514F-9008-4B4F-B26B-59D916EC3A2A}"/>
              </a:ext>
            </a:extLst>
          </p:cNvPr>
          <p:cNvSpPr>
            <a:spLocks/>
          </p:cNvSpPr>
          <p:nvPr/>
        </p:nvSpPr>
        <p:spPr bwMode="auto">
          <a:xfrm>
            <a:off x="6540502" y="27463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4" name="Freeform 1080">
            <a:extLst>
              <a:ext uri="{FF2B5EF4-FFF2-40B4-BE49-F238E27FC236}">
                <a16:creationId xmlns:a16="http://schemas.microsoft.com/office/drawing/2014/main" id="{50E1737D-2058-4073-8AE7-305D950A1186}"/>
              </a:ext>
            </a:extLst>
          </p:cNvPr>
          <p:cNvSpPr>
            <a:spLocks/>
          </p:cNvSpPr>
          <p:nvPr/>
        </p:nvSpPr>
        <p:spPr bwMode="auto">
          <a:xfrm>
            <a:off x="8059739" y="26971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5" name="Freeform 1081">
            <a:extLst>
              <a:ext uri="{FF2B5EF4-FFF2-40B4-BE49-F238E27FC236}">
                <a16:creationId xmlns:a16="http://schemas.microsoft.com/office/drawing/2014/main" id="{C9716A36-0B02-4D3E-9250-956BDB9D531A}"/>
              </a:ext>
            </a:extLst>
          </p:cNvPr>
          <p:cNvSpPr>
            <a:spLocks/>
          </p:cNvSpPr>
          <p:nvPr/>
        </p:nvSpPr>
        <p:spPr bwMode="auto">
          <a:xfrm>
            <a:off x="8391527" y="2281237"/>
            <a:ext cx="844550" cy="1938338"/>
          </a:xfrm>
          <a:custGeom>
            <a:avLst/>
            <a:gdLst>
              <a:gd name="T0" fmla="*/ 2147483646 w 532"/>
              <a:gd name="T1" fmla="*/ 2147483646 h 1221"/>
              <a:gd name="T2" fmla="*/ 0 w 532"/>
              <a:gd name="T3" fmla="*/ 0 h 1221"/>
              <a:gd name="T4" fmla="*/ 2147483646 w 532"/>
              <a:gd name="T5" fmla="*/ 0 h 1221"/>
              <a:gd name="T6" fmla="*/ 2147483646 w 532"/>
              <a:gd name="T7" fmla="*/ 2147483646 h 1221"/>
              <a:gd name="T8" fmla="*/ 0 60000 65536"/>
              <a:gd name="T9" fmla="*/ 0 60000 65536"/>
              <a:gd name="T10" fmla="*/ 0 60000 65536"/>
              <a:gd name="T11" fmla="*/ 0 60000 65536"/>
              <a:gd name="T12" fmla="*/ 0 w 532"/>
              <a:gd name="T13" fmla="*/ 0 h 1221"/>
              <a:gd name="T14" fmla="*/ 532 w 532"/>
              <a:gd name="T15" fmla="*/ 1221 h 1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2" h="1221">
                <a:moveTo>
                  <a:pt x="1" y="264"/>
                </a:moveTo>
                <a:lnTo>
                  <a:pt x="0" y="0"/>
                </a:lnTo>
                <a:lnTo>
                  <a:pt x="531" y="0"/>
                </a:lnTo>
                <a:lnTo>
                  <a:pt x="532" y="1221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6" name="Freeform 1082">
            <a:extLst>
              <a:ext uri="{FF2B5EF4-FFF2-40B4-BE49-F238E27FC236}">
                <a16:creationId xmlns:a16="http://schemas.microsoft.com/office/drawing/2014/main" id="{E61293E4-0FEC-4DCB-9375-006ACE701024}"/>
              </a:ext>
            </a:extLst>
          </p:cNvPr>
          <p:cNvSpPr>
            <a:spLocks/>
          </p:cNvSpPr>
          <p:nvPr/>
        </p:nvSpPr>
        <p:spPr bwMode="auto">
          <a:xfrm>
            <a:off x="6943727" y="1833562"/>
            <a:ext cx="1901825" cy="925513"/>
          </a:xfrm>
          <a:custGeom>
            <a:avLst/>
            <a:gdLst>
              <a:gd name="T0" fmla="*/ 2147483646 w 1198"/>
              <a:gd name="T1" fmla="*/ 2147483646 h 583"/>
              <a:gd name="T2" fmla="*/ 2147483646 w 1198"/>
              <a:gd name="T3" fmla="*/ 0 h 583"/>
              <a:gd name="T4" fmla="*/ 0 w 1198"/>
              <a:gd name="T5" fmla="*/ 0 h 583"/>
              <a:gd name="T6" fmla="*/ 0 w 1198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1198"/>
              <a:gd name="T13" fmla="*/ 0 h 583"/>
              <a:gd name="T14" fmla="*/ 1198 w 1198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98" h="583">
                <a:moveTo>
                  <a:pt x="1198" y="285"/>
                </a:moveTo>
                <a:lnTo>
                  <a:pt x="1197" y="0"/>
                </a:lnTo>
                <a:lnTo>
                  <a:pt x="0" y="0"/>
                </a:lnTo>
                <a:lnTo>
                  <a:pt x="0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7" name="Text Box 1083">
            <a:extLst>
              <a:ext uri="{FF2B5EF4-FFF2-40B4-BE49-F238E27FC236}">
                <a16:creationId xmlns:a16="http://schemas.microsoft.com/office/drawing/2014/main" id="{214DF74A-3A71-4F52-A8A9-54F98D93E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7" y="26289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Line 1087">
            <a:extLst>
              <a:ext uri="{FF2B5EF4-FFF2-40B4-BE49-F238E27FC236}">
                <a16:creationId xmlns:a16="http://schemas.microsoft.com/office/drawing/2014/main" id="{79793A3A-D78A-4ED0-AC68-0E48E9EA5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389" y="4719637"/>
            <a:ext cx="3905250" cy="0"/>
          </a:xfrm>
          <a:prstGeom prst="line">
            <a:avLst/>
          </a:prstGeom>
          <a:noFill/>
          <a:ln w="19050">
            <a:solidFill>
              <a:srgbClr val="3C9BD5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9" name="Text Box 1088">
            <a:extLst>
              <a:ext uri="{FF2B5EF4-FFF2-40B4-BE49-F238E27FC236}">
                <a16:creationId xmlns:a16="http://schemas.microsoft.com/office/drawing/2014/main" id="{7E3C9D23-55C8-40BA-9F06-FBC2017D1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3939" y="4746625"/>
            <a:ext cx="2852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ClrTx/>
              <a:buNone/>
              <a:defRPr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</a:rPr>
              <a:t>data sorted on similarity</a:t>
            </a:r>
          </a:p>
        </p:txBody>
      </p:sp>
      <p:grpSp>
        <p:nvGrpSpPr>
          <p:cNvPr id="90" name="Group 1095">
            <a:extLst>
              <a:ext uri="{FF2B5EF4-FFF2-40B4-BE49-F238E27FC236}">
                <a16:creationId xmlns:a16="http://schemas.microsoft.com/office/drawing/2014/main" id="{398B950E-C22D-4C83-8A83-C181429CB387}"/>
              </a:ext>
            </a:extLst>
          </p:cNvPr>
          <p:cNvGrpSpPr>
            <a:grpSpLocks/>
          </p:cNvGrpSpPr>
          <p:nvPr/>
        </p:nvGrpSpPr>
        <p:grpSpPr bwMode="auto">
          <a:xfrm>
            <a:off x="5824539" y="4325937"/>
            <a:ext cx="3540125" cy="274638"/>
            <a:chOff x="3164" y="3172"/>
            <a:chExt cx="2230" cy="173"/>
          </a:xfrm>
        </p:grpSpPr>
        <p:sp>
          <p:nvSpPr>
            <p:cNvPr id="91" name="Text Box 1096">
              <a:extLst>
                <a:ext uri="{FF2B5EF4-FFF2-40B4-BE49-F238E27FC236}">
                  <a16:creationId xmlns:a16="http://schemas.microsoft.com/office/drawing/2014/main" id="{F2765D88-586D-4152-863D-8EC641C07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92" name="Text Box 1097">
              <a:extLst>
                <a:ext uri="{FF2B5EF4-FFF2-40B4-BE49-F238E27FC236}">
                  <a16:creationId xmlns:a16="http://schemas.microsoft.com/office/drawing/2014/main" id="{8725CE54-D1D3-492E-842B-D0C6EDF19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93" name="Text Box 1098">
              <a:extLst>
                <a:ext uri="{FF2B5EF4-FFF2-40B4-BE49-F238E27FC236}">
                  <a16:creationId xmlns:a16="http://schemas.microsoft.com/office/drawing/2014/main" id="{5DE6509F-FB4C-423D-8DA6-60208EC9B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94" name="Text Box 1099">
              <a:extLst>
                <a:ext uri="{FF2B5EF4-FFF2-40B4-BE49-F238E27FC236}">
                  <a16:creationId xmlns:a16="http://schemas.microsoft.com/office/drawing/2014/main" id="{26412EA4-E85F-4C94-9B5C-46EB67F65E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95" name="Text Box 1100">
              <a:extLst>
                <a:ext uri="{FF2B5EF4-FFF2-40B4-BE49-F238E27FC236}">
                  <a16:creationId xmlns:a16="http://schemas.microsoft.com/office/drawing/2014/main" id="{D38C80A0-0904-4D12-B7B7-0ACD70EAC7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96" name="Text Box 1101">
              <a:extLst>
                <a:ext uri="{FF2B5EF4-FFF2-40B4-BE49-F238E27FC236}">
                  <a16:creationId xmlns:a16="http://schemas.microsoft.com/office/drawing/2014/main" id="{4390D391-4048-4830-8198-A2EADF96A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97" name="Text Box 1102">
              <a:extLst>
                <a:ext uri="{FF2B5EF4-FFF2-40B4-BE49-F238E27FC236}">
                  <a16:creationId xmlns:a16="http://schemas.microsoft.com/office/drawing/2014/main" id="{B14458B5-D1F8-4F79-8022-43B9418A4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98" name="Text Box 1103">
              <a:extLst>
                <a:ext uri="{FF2B5EF4-FFF2-40B4-BE49-F238E27FC236}">
                  <a16:creationId xmlns:a16="http://schemas.microsoft.com/office/drawing/2014/main" id="{31124F65-ECB6-4EE2-994C-44A000C32A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99" name="Text Box 1104">
            <a:extLst>
              <a:ext uri="{FF2B5EF4-FFF2-40B4-BE49-F238E27FC236}">
                <a16:creationId xmlns:a16="http://schemas.microsoft.com/office/drawing/2014/main" id="{74E9165F-5842-45C4-B6E0-016224FD3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7" y="20875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100" name="Text Box 1105">
            <a:extLst>
              <a:ext uri="{FF2B5EF4-FFF2-40B4-BE49-F238E27FC236}">
                <a16:creationId xmlns:a16="http://schemas.microsoft.com/office/drawing/2014/main" id="{4CA3B0D4-7822-462E-BC05-E092437EE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2" y="22447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101" name="Text Box 1106">
            <a:extLst>
              <a:ext uri="{FF2B5EF4-FFF2-40B4-BE49-F238E27FC236}">
                <a16:creationId xmlns:a16="http://schemas.microsoft.com/office/drawing/2014/main" id="{175ED0EC-1F68-4884-AE4D-6BD621FD1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7" y="27828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102" name="Text Box 1107">
            <a:extLst>
              <a:ext uri="{FF2B5EF4-FFF2-40B4-BE49-F238E27FC236}">
                <a16:creationId xmlns:a16="http://schemas.microsoft.com/office/drawing/2014/main" id="{4C83A4AA-999D-4318-8C0D-0F7B24A8C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2" y="25638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103" name="Text Box 1108">
            <a:extLst>
              <a:ext uri="{FF2B5EF4-FFF2-40B4-BE49-F238E27FC236}">
                <a16:creationId xmlns:a16="http://schemas.microsoft.com/office/drawing/2014/main" id="{3A325DEA-E67A-4AD7-B2AC-BC7062BD8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77" y="31877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104" name="Text Box 1109">
            <a:extLst>
              <a:ext uri="{FF2B5EF4-FFF2-40B4-BE49-F238E27FC236}">
                <a16:creationId xmlns:a16="http://schemas.microsoft.com/office/drawing/2014/main" id="{C57383AB-A360-489D-90F7-0E77C5676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2" y="32639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105" name="Text Box 1110">
            <a:extLst>
              <a:ext uri="{FF2B5EF4-FFF2-40B4-BE49-F238E27FC236}">
                <a16:creationId xmlns:a16="http://schemas.microsoft.com/office/drawing/2014/main" id="{43875A23-7EFF-44BE-8C71-D18178B8C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2" y="37242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106" name="Text Box 1111">
            <a:extLst>
              <a:ext uri="{FF2B5EF4-FFF2-40B4-BE49-F238E27FC236}">
                <a16:creationId xmlns:a16="http://schemas.microsoft.com/office/drawing/2014/main" id="{F79F79FD-67C4-4532-8D59-A7A69AF79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7" y="38735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107" name="Text Box 1115">
            <a:extLst>
              <a:ext uri="{FF2B5EF4-FFF2-40B4-BE49-F238E27FC236}">
                <a16:creationId xmlns:a16="http://schemas.microsoft.com/office/drawing/2014/main" id="{7388A651-F88B-4B83-BB9D-E77BCD6B2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639" y="12922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55CFEE0B-E29A-40D6-8ECA-AACE8F340358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9FB7A7C-12CE-4E0C-B2F3-D49E60E5929E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110" name="Line 109">
              <a:extLst>
                <a:ext uri="{FF2B5EF4-FFF2-40B4-BE49-F238E27FC236}">
                  <a16:creationId xmlns:a16="http://schemas.microsoft.com/office/drawing/2014/main" id="{C2A503AA-4A32-467A-9C78-8E166B58B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1" name="Line 110">
              <a:extLst>
                <a:ext uri="{FF2B5EF4-FFF2-40B4-BE49-F238E27FC236}">
                  <a16:creationId xmlns:a16="http://schemas.microsoft.com/office/drawing/2014/main" id="{FB23E911-2366-4201-986F-1AD98A8C390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2" name="Text Box 111">
              <a:extLst>
                <a:ext uri="{FF2B5EF4-FFF2-40B4-BE49-F238E27FC236}">
                  <a16:creationId xmlns:a16="http://schemas.microsoft.com/office/drawing/2014/main" id="{518FA695-C63F-48DF-BA81-80D1A363A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Text Box 112">
              <a:extLst>
                <a:ext uri="{FF2B5EF4-FFF2-40B4-BE49-F238E27FC236}">
                  <a16:creationId xmlns:a16="http://schemas.microsoft.com/office/drawing/2014/main" id="{E59AF3A8-7F24-4CFA-986B-7AA3951FF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419809D-9CD1-4114-BABB-3B0E0FAAA803}"/>
              </a:ext>
            </a:extLst>
          </p:cNvPr>
          <p:cNvCxnSpPr/>
          <p:nvPr/>
        </p:nvCxnSpPr>
        <p:spPr>
          <a:xfrm>
            <a:off x="5962652" y="2139611"/>
            <a:ext cx="3862466" cy="0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 7">
            <a:extLst>
              <a:ext uri="{FF2B5EF4-FFF2-40B4-BE49-F238E27FC236}">
                <a16:creationId xmlns:a16="http://schemas.microsoft.com/office/drawing/2014/main" id="{2A9443F6-C73F-4B09-93A5-3F78038D64C4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18" name="Text Box 1115">
            <a:extLst>
              <a:ext uri="{FF2B5EF4-FFF2-40B4-BE49-F238E27FC236}">
                <a16:creationId xmlns:a16="http://schemas.microsoft.com/office/drawing/2014/main" id="{393477BF-D573-479F-AE45-4953AD76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312" y="1213685"/>
            <a:ext cx="3339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How to identify the clusters?</a:t>
            </a:r>
          </a:p>
        </p:txBody>
      </p:sp>
      <p:sp>
        <p:nvSpPr>
          <p:cNvPr id="119" name="Rectangle 124">
            <a:extLst>
              <a:ext uri="{FF2B5EF4-FFF2-40B4-BE49-F238E27FC236}">
                <a16:creationId xmlns:a16="http://schemas.microsoft.com/office/drawing/2014/main" id="{2777536C-CA1A-435C-8BAF-544904546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3" y="5948362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Make horizontal cut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The set of unique observations beneath the cut form the clusters</a:t>
            </a:r>
          </a:p>
        </p:txBody>
      </p:sp>
    </p:spTree>
    <p:extLst>
      <p:ext uri="{BB962C8B-B14F-4D97-AF65-F5344CB8AC3E}">
        <p14:creationId xmlns:p14="http://schemas.microsoft.com/office/powerpoint/2010/main" val="652536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Single vs Complete linkage: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Shape influences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BD05AB-3F1D-4ACD-B574-D3A20E763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096" y="34464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E3ADD4-D117-4B8C-B74E-3131A3887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396" y="32813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C5BF91-89AA-41D5-8808-2D9F9C297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196" y="31543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46C726-C632-4E17-A376-E9F16F6E8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596" y="31289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0EAD1E-3FE3-4418-8C2C-8D00E3B25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296" y="29384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E3015D-5904-4051-A381-FDE55232A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596" y="28114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6420AE-86E3-4127-816F-2A7B5B07F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31289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6A5F2D2-3192-4929-B09D-87EEDDB66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596" y="33448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DBBEB6-6D9D-4E87-8252-81DB53B13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26717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7B3187-EFC9-4EB1-94D8-A9F98F110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896" y="43608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BB4B2C-D567-41AF-AFBC-7820B7441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296" y="40179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569C99-0F4F-4447-93EA-980580FAE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896" y="37893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9BF9A7-610E-4EF9-B2A9-AB80229C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296" y="38274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AA59E2-2AA0-4F56-8D24-81C1DD0A1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996" y="36115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7BF7C75-3FBB-4FBF-BD04-B0B4A7B77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896" y="35226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226CBB-3824-455A-A4E9-937891B2C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096" y="34718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82B6DB-5A8B-4984-AC78-98ECF3B70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596" y="33702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C629F0-F695-4AC4-B0A3-3F5D4B3A8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696" y="41068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652836-2DAD-44AE-A609-95CAD89BA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996" y="42211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AEC370-8C51-44A7-8776-11487A61A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96" y="42338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F3C8C6-42E9-4516-ACCF-74381EFE58FE}"/>
              </a:ext>
            </a:extLst>
          </p:cNvPr>
          <p:cNvGrpSpPr/>
          <p:nvPr/>
        </p:nvGrpSpPr>
        <p:grpSpPr>
          <a:xfrm>
            <a:off x="6647996" y="3040063"/>
            <a:ext cx="2289175" cy="1298575"/>
            <a:chOff x="6647996" y="3040063"/>
            <a:chExt cx="2289175" cy="1298575"/>
          </a:xfrm>
          <a:solidFill>
            <a:srgbClr val="3C9BD5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896059C-47FF-4D40-831A-538648EA9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396" y="30400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315292D-69C8-460D-9379-12E413416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6796" y="3192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404CB83-E03D-4C9F-B8F2-C63052B4F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0908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994C4E8-27C5-4EB9-89B5-8FF3F25F6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3243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B73FFE5-BF8C-4FDB-95F3-1099DC154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896" y="3332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A02F88E-E671-458D-955A-3413B1F1E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96" y="34845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C83174-24DB-4732-9D0B-8B5C37469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96" y="34718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2771138-EFB1-4400-9C8A-D3039378F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896" y="3624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47F6721-849A-47ED-B863-6DB520527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2196" y="34845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FEECA07-5D2B-43F9-8E57-925FFFEBC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496" y="36369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656720-0E4A-4094-AA28-15F87D524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1996" y="32940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D2E7C00-AE3F-4814-AA0F-339C7AABC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878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0A17DB3-6CF4-41FD-9904-922AD47F8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40306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ADE5C94-5C96-4C8C-88E8-4E2B8EBEA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116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F38CFBA-DF52-405C-950E-AE941FF56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296" y="32686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0F95E16-417C-4AFA-87BA-B0C0B00EB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96" y="34210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1C071C6-CEC5-4877-8210-8D6F6BBE5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33575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78D721F-9ADB-4353-8E36-1F22CACE8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196" y="33067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D4BE19F-686B-41FB-A2BB-56DD9E0F0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596" y="3459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E8B4B45-2B34-40A3-BBBD-A06AAD570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4337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C783901-B126-4A7E-A0AC-41159DD15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2196" y="31416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2E79B85-46DF-4F4B-915E-0BA589874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4596" y="32940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69FE28-57F5-4E5D-A91A-0BCC6AAF4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396" y="37258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3B80FC-C7DC-41C8-A8D8-7802CFEAE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696" y="3586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3A12F99-ACC2-4FCC-A2B3-9A7A257F8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38020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9CC5EB-0327-41C4-9FF4-12D6F78D3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896" y="35607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D6CBB2F-7700-4082-A605-A96D84F9B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796" y="3497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1E77453-6C3A-48E8-AD0E-91689BC4E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796" y="3332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9B8E2D1-AC8D-4017-9A3A-A0DE4DE8D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878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B0CF14-5E42-4A35-A322-B652AA76F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40306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03009B-CE85-4A99-875A-5886A3B0E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700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0147CD4-19CF-48E4-8B5C-9BDBCB25B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696" y="36623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366E993-7E1A-4889-9201-42D2A6200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5096" y="38147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B05697F-DE11-4382-B095-DAE7F9F01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596" y="35607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D2A2EFC-C33C-4A07-AFA2-B4B075829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796" y="3954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EF042F2-0BEF-46C3-BED3-EA41FC852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796" y="4094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FCD89C3-60B2-4E36-875A-9DFD3AC2B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42465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BBE33FC-3E2F-46AB-AFA5-47FB0C500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596" y="3840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DAD3072-05DE-4EAE-BA57-35A85049D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96" y="3700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654D399-9ECD-47FA-AAD2-0E80B69EF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5796" y="3446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A7D198B-6BE3-488E-8083-7AFABAF0A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996" y="35988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BDB7ED6-F3AC-46FD-B033-1D5019D28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296" y="4132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BCFDEBD-3ADF-46D5-B662-5BB91077F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4081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9" name="Text Box 68">
            <a:extLst>
              <a:ext uri="{FF2B5EF4-FFF2-40B4-BE49-F238E27FC236}">
                <a16:creationId xmlns:a16="http://schemas.microsoft.com/office/drawing/2014/main" id="{EEBCAF52-DEDD-4BE6-869F-3B1899343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207000"/>
            <a:ext cx="21980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 ?</a:t>
            </a:r>
          </a:p>
        </p:txBody>
      </p:sp>
      <p:sp>
        <p:nvSpPr>
          <p:cNvPr id="70" name="Text Box 69">
            <a:extLst>
              <a:ext uri="{FF2B5EF4-FFF2-40B4-BE49-F238E27FC236}">
                <a16:creationId xmlns:a16="http://schemas.microsoft.com/office/drawing/2014/main" id="{559BADA6-40EA-4769-9598-D249C1C15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638800"/>
            <a:ext cx="18117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 ?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039DF6F-2635-44EF-9F5D-C6242E5625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226050"/>
            <a:ext cx="358775" cy="358775"/>
          </a:xfrm>
          <a:prstGeom prst="rect">
            <a:avLst/>
          </a:pr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CF23B20-0032-44E2-ADC3-B848F6E138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659438"/>
            <a:ext cx="358775" cy="358775"/>
          </a:xfrm>
          <a:prstGeom prst="rect">
            <a:avLst/>
          </a:pr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Freeform 81">
            <a:extLst>
              <a:ext uri="{FF2B5EF4-FFF2-40B4-BE49-F238E27FC236}">
                <a16:creationId xmlns:a16="http://schemas.microsoft.com/office/drawing/2014/main" id="{432C3C0E-CB21-4925-BF68-17E479A0827A}"/>
              </a:ext>
            </a:extLst>
          </p:cNvPr>
          <p:cNvSpPr>
            <a:spLocks noChangeAspect="1"/>
          </p:cNvSpPr>
          <p:nvPr/>
        </p:nvSpPr>
        <p:spPr bwMode="auto">
          <a:xfrm>
            <a:off x="3774621" y="3708400"/>
            <a:ext cx="984250" cy="933450"/>
          </a:xfrm>
          <a:custGeom>
            <a:avLst/>
            <a:gdLst>
              <a:gd name="T0" fmla="*/ 2147483646 w 620"/>
              <a:gd name="T1" fmla="*/ 2147483646 h 588"/>
              <a:gd name="T2" fmla="*/ 2147483646 w 620"/>
              <a:gd name="T3" fmla="*/ 2147483646 h 588"/>
              <a:gd name="T4" fmla="*/ 2147483646 w 620"/>
              <a:gd name="T5" fmla="*/ 2147483646 h 588"/>
              <a:gd name="T6" fmla="*/ 2147483646 w 620"/>
              <a:gd name="T7" fmla="*/ 2147483646 h 588"/>
              <a:gd name="T8" fmla="*/ 2147483646 w 620"/>
              <a:gd name="T9" fmla="*/ 2147483646 h 588"/>
              <a:gd name="T10" fmla="*/ 2147483646 w 620"/>
              <a:gd name="T11" fmla="*/ 2147483646 h 5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0"/>
              <a:gd name="T19" fmla="*/ 0 h 588"/>
              <a:gd name="T20" fmla="*/ 620 w 620"/>
              <a:gd name="T21" fmla="*/ 588 h 58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0" h="588">
                <a:moveTo>
                  <a:pt x="12" y="449"/>
                </a:moveTo>
                <a:cubicBezTo>
                  <a:pt x="24" y="369"/>
                  <a:pt x="244" y="143"/>
                  <a:pt x="340" y="73"/>
                </a:cubicBezTo>
                <a:cubicBezTo>
                  <a:pt x="436" y="3"/>
                  <a:pt x="556" y="0"/>
                  <a:pt x="588" y="28"/>
                </a:cubicBezTo>
                <a:cubicBezTo>
                  <a:pt x="620" y="56"/>
                  <a:pt x="585" y="154"/>
                  <a:pt x="532" y="241"/>
                </a:cubicBezTo>
                <a:cubicBezTo>
                  <a:pt x="479" y="328"/>
                  <a:pt x="355" y="518"/>
                  <a:pt x="268" y="553"/>
                </a:cubicBezTo>
                <a:cubicBezTo>
                  <a:pt x="181" y="588"/>
                  <a:pt x="0" y="529"/>
                  <a:pt x="12" y="44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4" name="Freeform 82">
            <a:extLst>
              <a:ext uri="{FF2B5EF4-FFF2-40B4-BE49-F238E27FC236}">
                <a16:creationId xmlns:a16="http://schemas.microsoft.com/office/drawing/2014/main" id="{62404044-5C7F-4B7D-962D-7C93C759B6D3}"/>
              </a:ext>
            </a:extLst>
          </p:cNvPr>
          <p:cNvSpPr>
            <a:spLocks noChangeAspect="1"/>
          </p:cNvSpPr>
          <p:nvPr/>
        </p:nvSpPr>
        <p:spPr bwMode="auto">
          <a:xfrm>
            <a:off x="4657271" y="3228975"/>
            <a:ext cx="1004888" cy="550863"/>
          </a:xfrm>
          <a:custGeom>
            <a:avLst/>
            <a:gdLst>
              <a:gd name="T0" fmla="*/ 0 w 633"/>
              <a:gd name="T1" fmla="*/ 2147483646 h 347"/>
              <a:gd name="T2" fmla="*/ 2147483646 w 633"/>
              <a:gd name="T3" fmla="*/ 2147483646 h 347"/>
              <a:gd name="T4" fmla="*/ 2147483646 w 633"/>
              <a:gd name="T5" fmla="*/ 2147483646 h 347"/>
              <a:gd name="T6" fmla="*/ 2147483646 w 633"/>
              <a:gd name="T7" fmla="*/ 2147483646 h 347"/>
              <a:gd name="T8" fmla="*/ 2147483646 w 633"/>
              <a:gd name="T9" fmla="*/ 2147483646 h 347"/>
              <a:gd name="T10" fmla="*/ 0 w 633"/>
              <a:gd name="T11" fmla="*/ 2147483646 h 3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3"/>
              <a:gd name="T19" fmla="*/ 0 h 347"/>
              <a:gd name="T20" fmla="*/ 633 w 633"/>
              <a:gd name="T21" fmla="*/ 347 h 3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3" h="347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33" y="116"/>
                  <a:pt x="572" y="168"/>
                </a:cubicBezTo>
                <a:cubicBezTo>
                  <a:pt x="511" y="220"/>
                  <a:pt x="289" y="313"/>
                  <a:pt x="194" y="330"/>
                </a:cubicBezTo>
                <a:cubicBezTo>
                  <a:pt x="99" y="347"/>
                  <a:pt x="40" y="282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Freeform 83">
            <a:extLst>
              <a:ext uri="{FF2B5EF4-FFF2-40B4-BE49-F238E27FC236}">
                <a16:creationId xmlns:a16="http://schemas.microsoft.com/office/drawing/2014/main" id="{C46D493E-9DBB-4986-B69B-BAA59E3B3311}"/>
              </a:ext>
            </a:extLst>
          </p:cNvPr>
          <p:cNvSpPr>
            <a:spLocks noChangeAspect="1"/>
          </p:cNvSpPr>
          <p:nvPr/>
        </p:nvSpPr>
        <p:spPr bwMode="auto">
          <a:xfrm>
            <a:off x="3406321" y="3054350"/>
            <a:ext cx="968375" cy="669925"/>
          </a:xfrm>
          <a:custGeom>
            <a:avLst/>
            <a:gdLst>
              <a:gd name="T0" fmla="*/ 0 w 610"/>
              <a:gd name="T1" fmla="*/ 2147483646 h 422"/>
              <a:gd name="T2" fmla="*/ 2147483646 w 610"/>
              <a:gd name="T3" fmla="*/ 2147483646 h 422"/>
              <a:gd name="T4" fmla="*/ 2147483646 w 610"/>
              <a:gd name="T5" fmla="*/ 2147483646 h 422"/>
              <a:gd name="T6" fmla="*/ 2147483646 w 610"/>
              <a:gd name="T7" fmla="*/ 2147483646 h 422"/>
              <a:gd name="T8" fmla="*/ 2147483646 w 610"/>
              <a:gd name="T9" fmla="*/ 2147483646 h 422"/>
              <a:gd name="T10" fmla="*/ 2147483646 w 610"/>
              <a:gd name="T11" fmla="*/ 2147483646 h 422"/>
              <a:gd name="T12" fmla="*/ 0 w 610"/>
              <a:gd name="T13" fmla="*/ 2147483646 h 4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0"/>
              <a:gd name="T22" fmla="*/ 0 h 422"/>
              <a:gd name="T23" fmla="*/ 610 w 610"/>
              <a:gd name="T24" fmla="*/ 422 h 4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0" h="422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04" y="120"/>
                  <a:pt x="572" y="168"/>
                </a:cubicBezTo>
                <a:cubicBezTo>
                  <a:pt x="540" y="216"/>
                  <a:pt x="446" y="267"/>
                  <a:pt x="370" y="308"/>
                </a:cubicBezTo>
                <a:cubicBezTo>
                  <a:pt x="294" y="349"/>
                  <a:pt x="180" y="422"/>
                  <a:pt x="118" y="416"/>
                </a:cubicBezTo>
                <a:cubicBezTo>
                  <a:pt x="56" y="410"/>
                  <a:pt x="25" y="300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Freeform 84">
            <a:extLst>
              <a:ext uri="{FF2B5EF4-FFF2-40B4-BE49-F238E27FC236}">
                <a16:creationId xmlns:a16="http://schemas.microsoft.com/office/drawing/2014/main" id="{BA351863-89AE-4328-85EB-39AAB4539673}"/>
              </a:ext>
            </a:extLst>
          </p:cNvPr>
          <p:cNvSpPr>
            <a:spLocks noChangeAspect="1"/>
          </p:cNvSpPr>
          <p:nvPr/>
        </p:nvSpPr>
        <p:spPr bwMode="auto">
          <a:xfrm>
            <a:off x="4269921" y="2451100"/>
            <a:ext cx="922338" cy="833438"/>
          </a:xfrm>
          <a:custGeom>
            <a:avLst/>
            <a:gdLst>
              <a:gd name="T0" fmla="*/ 0 w 581"/>
              <a:gd name="T1" fmla="*/ 2147483646 h 525"/>
              <a:gd name="T2" fmla="*/ 2147483646 w 581"/>
              <a:gd name="T3" fmla="*/ 2147483646 h 525"/>
              <a:gd name="T4" fmla="*/ 2147483646 w 581"/>
              <a:gd name="T5" fmla="*/ 2147483646 h 525"/>
              <a:gd name="T6" fmla="*/ 2147483646 w 581"/>
              <a:gd name="T7" fmla="*/ 2147483646 h 525"/>
              <a:gd name="T8" fmla="*/ 2147483646 w 581"/>
              <a:gd name="T9" fmla="*/ 2147483646 h 525"/>
              <a:gd name="T10" fmla="*/ 2147483646 w 581"/>
              <a:gd name="T11" fmla="*/ 2147483646 h 525"/>
              <a:gd name="T12" fmla="*/ 0 w 581"/>
              <a:gd name="T13" fmla="*/ 2147483646 h 5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1"/>
              <a:gd name="T22" fmla="*/ 0 h 525"/>
              <a:gd name="T23" fmla="*/ 581 w 581"/>
              <a:gd name="T24" fmla="*/ 525 h 5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1" h="525">
                <a:moveTo>
                  <a:pt x="0" y="335"/>
                </a:moveTo>
                <a:cubicBezTo>
                  <a:pt x="12" y="271"/>
                  <a:pt x="119" y="152"/>
                  <a:pt x="192" y="100"/>
                </a:cubicBezTo>
                <a:cubicBezTo>
                  <a:pt x="265" y="48"/>
                  <a:pt x="375" y="0"/>
                  <a:pt x="438" y="22"/>
                </a:cubicBezTo>
                <a:cubicBezTo>
                  <a:pt x="501" y="44"/>
                  <a:pt x="581" y="157"/>
                  <a:pt x="572" y="234"/>
                </a:cubicBezTo>
                <a:cubicBezTo>
                  <a:pt x="563" y="311"/>
                  <a:pt x="460" y="443"/>
                  <a:pt x="384" y="484"/>
                </a:cubicBezTo>
                <a:cubicBezTo>
                  <a:pt x="308" y="525"/>
                  <a:pt x="182" y="507"/>
                  <a:pt x="118" y="482"/>
                </a:cubicBezTo>
                <a:cubicBezTo>
                  <a:pt x="54" y="457"/>
                  <a:pt x="25" y="366"/>
                  <a:pt x="0" y="335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87E3448C-55AB-46C6-AFBD-0ACA221AAEC8}"/>
              </a:ext>
            </a:extLst>
          </p:cNvPr>
          <p:cNvSpPr/>
          <p:nvPr/>
        </p:nvSpPr>
        <p:spPr>
          <a:xfrm>
            <a:off x="6335259" y="2198688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5DC06012-21D0-42A9-A1C8-747586A1230D}"/>
              </a:ext>
            </a:extLst>
          </p:cNvPr>
          <p:cNvSpPr/>
          <p:nvPr/>
        </p:nvSpPr>
        <p:spPr>
          <a:xfrm>
            <a:off x="3038815" y="2187615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7" name="Text Box 68">
            <a:extLst>
              <a:ext uri="{FF2B5EF4-FFF2-40B4-BE49-F238E27FC236}">
                <a16:creationId xmlns:a16="http://schemas.microsoft.com/office/drawing/2014/main" id="{6E868B07-3763-4251-98AC-25601C6B5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61" y="2467908"/>
            <a:ext cx="280878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Suppose we have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following 4 clusters.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dirty="0">
              <a:solidFill>
                <a:prstClr val="black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>
                <a:solidFill>
                  <a:prstClr val="black"/>
                </a:solidFill>
                <a:latin typeface="+mj-lt"/>
              </a:rPr>
              <a:t>What happens if we use: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2000" dirty="0">
                <a:solidFill>
                  <a:prstClr val="black"/>
                </a:solidFill>
                <a:latin typeface="+mj-lt"/>
              </a:rPr>
              <a:t>Complete linkage</a:t>
            </a:r>
            <a:endParaRPr kumimoji="1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709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sp>
        <p:nvSpPr>
          <p:cNvPr id="3" name="Freeform 81">
            <a:extLst>
              <a:ext uri="{FF2B5EF4-FFF2-40B4-BE49-F238E27FC236}">
                <a16:creationId xmlns:a16="http://schemas.microsoft.com/office/drawing/2014/main" id="{32B7575B-DD5F-47E7-A079-1A1495C8E3CC}"/>
              </a:ext>
            </a:extLst>
          </p:cNvPr>
          <p:cNvSpPr>
            <a:spLocks noChangeAspect="1"/>
          </p:cNvSpPr>
          <p:nvPr/>
        </p:nvSpPr>
        <p:spPr bwMode="auto">
          <a:xfrm>
            <a:off x="3357109" y="2821782"/>
            <a:ext cx="1474787" cy="1920875"/>
          </a:xfrm>
          <a:custGeom>
            <a:avLst/>
            <a:gdLst>
              <a:gd name="T0" fmla="*/ 2147483646 w 929"/>
              <a:gd name="T1" fmla="*/ 2147483646 h 1210"/>
              <a:gd name="T2" fmla="*/ 2147483646 w 929"/>
              <a:gd name="T3" fmla="*/ 2147483646 h 1210"/>
              <a:gd name="T4" fmla="*/ 2147483646 w 929"/>
              <a:gd name="T5" fmla="*/ 2147483646 h 1210"/>
              <a:gd name="T6" fmla="*/ 2147483646 w 929"/>
              <a:gd name="T7" fmla="*/ 2147483646 h 1210"/>
              <a:gd name="T8" fmla="*/ 2147483646 w 929"/>
              <a:gd name="T9" fmla="*/ 2147483646 h 1210"/>
              <a:gd name="T10" fmla="*/ 2147483646 w 929"/>
              <a:gd name="T11" fmla="*/ 2147483646 h 1210"/>
              <a:gd name="T12" fmla="*/ 2147483646 w 929"/>
              <a:gd name="T13" fmla="*/ 2147483646 h 121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29"/>
              <a:gd name="T22" fmla="*/ 0 h 1210"/>
              <a:gd name="T23" fmla="*/ 929 w 929"/>
              <a:gd name="T24" fmla="*/ 1210 h 121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29" h="1210">
                <a:moveTo>
                  <a:pt x="215" y="1037"/>
                </a:moveTo>
                <a:cubicBezTo>
                  <a:pt x="124" y="899"/>
                  <a:pt x="10" y="495"/>
                  <a:pt x="5" y="341"/>
                </a:cubicBezTo>
                <a:cubicBezTo>
                  <a:pt x="0" y="187"/>
                  <a:pt x="88" y="151"/>
                  <a:pt x="185" y="113"/>
                </a:cubicBezTo>
                <a:cubicBezTo>
                  <a:pt x="282" y="75"/>
                  <a:pt x="464" y="0"/>
                  <a:pt x="587" y="113"/>
                </a:cubicBezTo>
                <a:cubicBezTo>
                  <a:pt x="710" y="226"/>
                  <a:pt x="929" y="615"/>
                  <a:pt x="923" y="791"/>
                </a:cubicBezTo>
                <a:cubicBezTo>
                  <a:pt x="917" y="967"/>
                  <a:pt x="669" y="1128"/>
                  <a:pt x="551" y="1169"/>
                </a:cubicBezTo>
                <a:cubicBezTo>
                  <a:pt x="433" y="1210"/>
                  <a:pt x="306" y="1175"/>
                  <a:pt x="215" y="103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31D9D798-7A1A-45F3-8C06-94EC9AC7E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096" y="34282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677F47DB-486E-44C1-A06F-3A44007F1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396" y="32631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5255C36D-F1E9-427B-9F3D-C59FB73F7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196" y="31361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26636CE6-11D7-4B75-BFB0-499A5849E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596" y="31107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235B41E8-3CF1-42F9-AC55-0A67FA52A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296" y="29202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4F9C4105-6DC4-4D0C-B833-2EA299A12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596" y="27932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656FD34B-6327-42B0-8135-4A8876F7F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31107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60470880-297C-4FCE-92FF-20AA46A59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596" y="33266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45CD3F1A-9FA1-4242-847C-1D407EA4B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26535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AA89D559-E30A-4E98-ABBD-AC5FD8452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896" y="43426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5">
            <a:extLst>
              <a:ext uri="{FF2B5EF4-FFF2-40B4-BE49-F238E27FC236}">
                <a16:creationId xmlns:a16="http://schemas.microsoft.com/office/drawing/2014/main" id="{2800408E-CECF-431B-AB24-7A6618F27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296" y="39997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6">
            <a:extLst>
              <a:ext uri="{FF2B5EF4-FFF2-40B4-BE49-F238E27FC236}">
                <a16:creationId xmlns:a16="http://schemas.microsoft.com/office/drawing/2014/main" id="{34520C2A-00DE-44E2-BDBE-1197C424A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896" y="37711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5176551D-CC85-4DF5-AAA0-025C5C5FE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296" y="38092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6FDD9F38-1C47-4EA8-87D4-A02F960E2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996" y="35933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D6D32D5A-6273-470F-90D1-F672161C8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896" y="35044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AD0E3C61-C1DB-4EA5-8860-DD6792D98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096" y="34536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1">
            <a:extLst>
              <a:ext uri="{FF2B5EF4-FFF2-40B4-BE49-F238E27FC236}">
                <a16:creationId xmlns:a16="http://schemas.microsoft.com/office/drawing/2014/main" id="{CACBB40E-D18D-4A1B-BA3E-609A901C8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596" y="33520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2">
            <a:extLst>
              <a:ext uri="{FF2B5EF4-FFF2-40B4-BE49-F238E27FC236}">
                <a16:creationId xmlns:a16="http://schemas.microsoft.com/office/drawing/2014/main" id="{AD4C888B-FDD1-4FDA-A1C3-30E44CDAB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696" y="40886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3">
            <a:extLst>
              <a:ext uri="{FF2B5EF4-FFF2-40B4-BE49-F238E27FC236}">
                <a16:creationId xmlns:a16="http://schemas.microsoft.com/office/drawing/2014/main" id="{6D351A43-42A2-4851-9F75-AE9E5D561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996" y="42029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4">
            <a:extLst>
              <a:ext uri="{FF2B5EF4-FFF2-40B4-BE49-F238E27FC236}">
                <a16:creationId xmlns:a16="http://schemas.microsoft.com/office/drawing/2014/main" id="{5F62AEB4-ED69-43A1-A6FD-E6EB6E458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96" y="42156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01BBA8-61EC-46D2-B2D1-9CA8A5980CA2}"/>
              </a:ext>
            </a:extLst>
          </p:cNvPr>
          <p:cNvGrpSpPr/>
          <p:nvPr/>
        </p:nvGrpSpPr>
        <p:grpSpPr>
          <a:xfrm>
            <a:off x="6647996" y="3021807"/>
            <a:ext cx="2289175" cy="1298575"/>
            <a:chOff x="6647996" y="3021807"/>
            <a:chExt cx="2289175" cy="1298575"/>
          </a:xfrm>
          <a:solidFill>
            <a:schemeClr val="accent1"/>
          </a:solidFill>
        </p:grpSpPr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3E3BA339-CEA3-4EEA-81F1-18304A7CF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396" y="30218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C1FA9BCE-1E61-4BC3-B91B-3B6DAC746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6796" y="3174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Oval 27">
              <a:extLst>
                <a:ext uri="{FF2B5EF4-FFF2-40B4-BE49-F238E27FC236}">
                  <a16:creationId xmlns:a16="http://schemas.microsoft.com/office/drawing/2014/main" id="{0BD86EBF-782D-44D9-9474-AAC0E95B1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0726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Oval 28">
              <a:extLst>
                <a:ext uri="{FF2B5EF4-FFF2-40B4-BE49-F238E27FC236}">
                  <a16:creationId xmlns:a16="http://schemas.microsoft.com/office/drawing/2014/main" id="{C8794718-18BA-4F0B-AAB8-A4F1284E0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3225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Oval 29">
              <a:extLst>
                <a:ext uri="{FF2B5EF4-FFF2-40B4-BE49-F238E27FC236}">
                  <a16:creationId xmlns:a16="http://schemas.microsoft.com/office/drawing/2014/main" id="{767BB807-E770-41E8-BA44-3B54184F5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896" y="3313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Oval 30">
              <a:extLst>
                <a:ext uri="{FF2B5EF4-FFF2-40B4-BE49-F238E27FC236}">
                  <a16:creationId xmlns:a16="http://schemas.microsoft.com/office/drawing/2014/main" id="{84242177-0314-49BA-B529-395B67197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96" y="34663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Oval 31">
              <a:extLst>
                <a:ext uri="{FF2B5EF4-FFF2-40B4-BE49-F238E27FC236}">
                  <a16:creationId xmlns:a16="http://schemas.microsoft.com/office/drawing/2014/main" id="{9E60A711-C542-45EE-901B-646DB42AA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96" y="34536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Oval 32">
              <a:extLst>
                <a:ext uri="{FF2B5EF4-FFF2-40B4-BE49-F238E27FC236}">
                  <a16:creationId xmlns:a16="http://schemas.microsoft.com/office/drawing/2014/main" id="{CB87AB59-1675-4235-B9F4-F80F83B0F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896" y="3606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Oval 33">
              <a:extLst>
                <a:ext uri="{FF2B5EF4-FFF2-40B4-BE49-F238E27FC236}">
                  <a16:creationId xmlns:a16="http://schemas.microsoft.com/office/drawing/2014/main" id="{0B37C266-B591-4DB2-A73C-46F453E68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2196" y="34663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Oval 34">
              <a:extLst>
                <a:ext uri="{FF2B5EF4-FFF2-40B4-BE49-F238E27FC236}">
                  <a16:creationId xmlns:a16="http://schemas.microsoft.com/office/drawing/2014/main" id="{BBCBA03C-3EE2-4D12-AD0E-40477D87E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496" y="36187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Oval 35">
              <a:extLst>
                <a:ext uri="{FF2B5EF4-FFF2-40B4-BE49-F238E27FC236}">
                  <a16:creationId xmlns:a16="http://schemas.microsoft.com/office/drawing/2014/main" id="{D25AE819-1AA6-4A5C-8BB7-0CD84A7A2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1996" y="32758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" name="Oval 36">
              <a:extLst>
                <a:ext uri="{FF2B5EF4-FFF2-40B4-BE49-F238E27FC236}">
                  <a16:creationId xmlns:a16="http://schemas.microsoft.com/office/drawing/2014/main" id="{719B4CF4-E250-460E-9E46-13860B31B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860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Oval 37">
              <a:extLst>
                <a:ext uri="{FF2B5EF4-FFF2-40B4-BE49-F238E27FC236}">
                  <a16:creationId xmlns:a16="http://schemas.microsoft.com/office/drawing/2014/main" id="{3F455885-8D18-40AD-885F-16DBB853F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40124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Oval 38">
              <a:extLst>
                <a:ext uri="{FF2B5EF4-FFF2-40B4-BE49-F238E27FC236}">
                  <a16:creationId xmlns:a16="http://schemas.microsoft.com/office/drawing/2014/main" id="{5CBE8164-ED61-4D95-846B-720690E09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098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Oval 39">
              <a:extLst>
                <a:ext uri="{FF2B5EF4-FFF2-40B4-BE49-F238E27FC236}">
                  <a16:creationId xmlns:a16="http://schemas.microsoft.com/office/drawing/2014/main" id="{4F99B788-4FEE-4CB7-BA65-65196BB8B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296" y="32504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Oval 40">
              <a:extLst>
                <a:ext uri="{FF2B5EF4-FFF2-40B4-BE49-F238E27FC236}">
                  <a16:creationId xmlns:a16="http://schemas.microsoft.com/office/drawing/2014/main" id="{E2EBA0C8-51AC-4781-B64A-98A1F4F66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96" y="34028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41">
              <a:extLst>
                <a:ext uri="{FF2B5EF4-FFF2-40B4-BE49-F238E27FC236}">
                  <a16:creationId xmlns:a16="http://schemas.microsoft.com/office/drawing/2014/main" id="{CE823F21-E289-4DB9-BA98-7E6742FB6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33393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Oval 42">
              <a:extLst>
                <a:ext uri="{FF2B5EF4-FFF2-40B4-BE49-F238E27FC236}">
                  <a16:creationId xmlns:a16="http://schemas.microsoft.com/office/drawing/2014/main" id="{E1500D00-1413-4CCB-A03C-CE77CC339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196" y="32885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Oval 43">
              <a:extLst>
                <a:ext uri="{FF2B5EF4-FFF2-40B4-BE49-F238E27FC236}">
                  <a16:creationId xmlns:a16="http://schemas.microsoft.com/office/drawing/2014/main" id="{A73F6C5B-64FF-43C1-91D7-182B8FBAF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596" y="3440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0B87EC0C-E5D9-4F72-B968-5DF9CB687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4155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45">
              <a:extLst>
                <a:ext uri="{FF2B5EF4-FFF2-40B4-BE49-F238E27FC236}">
                  <a16:creationId xmlns:a16="http://schemas.microsoft.com/office/drawing/2014/main" id="{4005A885-FEFD-4E54-9DD2-8918E3C01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2196" y="31234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46">
              <a:extLst>
                <a:ext uri="{FF2B5EF4-FFF2-40B4-BE49-F238E27FC236}">
                  <a16:creationId xmlns:a16="http://schemas.microsoft.com/office/drawing/2014/main" id="{27F154F2-A6B3-4DEC-B6CD-6C9CF96DD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4596" y="32758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Oval 47">
              <a:extLst>
                <a:ext uri="{FF2B5EF4-FFF2-40B4-BE49-F238E27FC236}">
                  <a16:creationId xmlns:a16="http://schemas.microsoft.com/office/drawing/2014/main" id="{A560C6D1-7D88-48EC-AC14-E1F689C8F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396" y="37076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Oval 48">
              <a:extLst>
                <a:ext uri="{FF2B5EF4-FFF2-40B4-BE49-F238E27FC236}">
                  <a16:creationId xmlns:a16="http://schemas.microsoft.com/office/drawing/2014/main" id="{C7F159A8-9E92-4630-A2E9-6831C3CE3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696" y="3567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Oval 49">
              <a:extLst>
                <a:ext uri="{FF2B5EF4-FFF2-40B4-BE49-F238E27FC236}">
                  <a16:creationId xmlns:a16="http://schemas.microsoft.com/office/drawing/2014/main" id="{A49ACB05-C4E3-4A6F-BF1F-58A8EEA89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37838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Oval 50">
              <a:extLst>
                <a:ext uri="{FF2B5EF4-FFF2-40B4-BE49-F238E27FC236}">
                  <a16:creationId xmlns:a16="http://schemas.microsoft.com/office/drawing/2014/main" id="{9C106E5E-F81F-4F1A-BCEF-CE7CF6ADD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896" y="35425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Oval 51">
              <a:extLst>
                <a:ext uri="{FF2B5EF4-FFF2-40B4-BE49-F238E27FC236}">
                  <a16:creationId xmlns:a16="http://schemas.microsoft.com/office/drawing/2014/main" id="{65391C0D-95EE-40F0-AD68-8AF239E9B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796" y="3479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Oval 52">
              <a:extLst>
                <a:ext uri="{FF2B5EF4-FFF2-40B4-BE49-F238E27FC236}">
                  <a16:creationId xmlns:a16="http://schemas.microsoft.com/office/drawing/2014/main" id="{E7E58D9B-11CE-4890-8F37-1F93153B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796" y="3313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Oval 53">
              <a:extLst>
                <a:ext uri="{FF2B5EF4-FFF2-40B4-BE49-F238E27FC236}">
                  <a16:creationId xmlns:a16="http://schemas.microsoft.com/office/drawing/2014/main" id="{5FA54E56-414F-4490-A187-84B235C7F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860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Oval 54">
              <a:extLst>
                <a:ext uri="{FF2B5EF4-FFF2-40B4-BE49-F238E27FC236}">
                  <a16:creationId xmlns:a16="http://schemas.microsoft.com/office/drawing/2014/main" id="{5948323C-229F-457B-A14A-7E6659475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40124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Oval 55">
              <a:extLst>
                <a:ext uri="{FF2B5EF4-FFF2-40B4-BE49-F238E27FC236}">
                  <a16:creationId xmlns:a16="http://schemas.microsoft.com/office/drawing/2014/main" id="{4CCD1CAC-9751-4C70-A313-8689C2CFE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682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Oval 56">
              <a:extLst>
                <a:ext uri="{FF2B5EF4-FFF2-40B4-BE49-F238E27FC236}">
                  <a16:creationId xmlns:a16="http://schemas.microsoft.com/office/drawing/2014/main" id="{6C5C9CB9-261E-4C99-852A-DA702AB34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696" y="36441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Oval 57">
              <a:extLst>
                <a:ext uri="{FF2B5EF4-FFF2-40B4-BE49-F238E27FC236}">
                  <a16:creationId xmlns:a16="http://schemas.microsoft.com/office/drawing/2014/main" id="{A2145131-7274-4A4F-BB0C-62084CA75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5096" y="37965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Oval 58">
              <a:extLst>
                <a:ext uri="{FF2B5EF4-FFF2-40B4-BE49-F238E27FC236}">
                  <a16:creationId xmlns:a16="http://schemas.microsoft.com/office/drawing/2014/main" id="{67FD26B4-136D-4250-A141-7E7BBE92F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596" y="35425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Oval 59">
              <a:extLst>
                <a:ext uri="{FF2B5EF4-FFF2-40B4-BE49-F238E27FC236}">
                  <a16:creationId xmlns:a16="http://schemas.microsoft.com/office/drawing/2014/main" id="{D2952AC5-0455-42E5-9EA2-54BD55FA6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796" y="3936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Oval 60">
              <a:extLst>
                <a:ext uri="{FF2B5EF4-FFF2-40B4-BE49-F238E27FC236}">
                  <a16:creationId xmlns:a16="http://schemas.microsoft.com/office/drawing/2014/main" id="{C967CBCB-AFD1-4D81-939B-C9F0DD1C9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796" y="4075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Oval 61">
              <a:extLst>
                <a:ext uri="{FF2B5EF4-FFF2-40B4-BE49-F238E27FC236}">
                  <a16:creationId xmlns:a16="http://schemas.microsoft.com/office/drawing/2014/main" id="{8C17D2ED-B5D2-4395-8FD1-0913CB022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42283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" name="Oval 62">
              <a:extLst>
                <a:ext uri="{FF2B5EF4-FFF2-40B4-BE49-F238E27FC236}">
                  <a16:creationId xmlns:a16="http://schemas.microsoft.com/office/drawing/2014/main" id="{6ACD27CE-D660-471B-9899-78BEF27BC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596" y="3821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Oval 63">
              <a:extLst>
                <a:ext uri="{FF2B5EF4-FFF2-40B4-BE49-F238E27FC236}">
                  <a16:creationId xmlns:a16="http://schemas.microsoft.com/office/drawing/2014/main" id="{8DEFD43F-CDAE-4263-AC45-3C2FFC10A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96" y="3682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Oval 64">
              <a:extLst>
                <a:ext uri="{FF2B5EF4-FFF2-40B4-BE49-F238E27FC236}">
                  <a16:creationId xmlns:a16="http://schemas.microsoft.com/office/drawing/2014/main" id="{A373FBDC-EDAE-432F-A9A9-5FA2E3B78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5796" y="3428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Oval 65">
              <a:extLst>
                <a:ext uri="{FF2B5EF4-FFF2-40B4-BE49-F238E27FC236}">
                  <a16:creationId xmlns:a16="http://schemas.microsoft.com/office/drawing/2014/main" id="{6D38BFD7-6D2E-4A77-9214-C29A995AA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996" y="35806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Oval 66">
              <a:extLst>
                <a:ext uri="{FF2B5EF4-FFF2-40B4-BE49-F238E27FC236}">
                  <a16:creationId xmlns:a16="http://schemas.microsoft.com/office/drawing/2014/main" id="{4BC922BE-60E0-4E0E-A317-FA264B5F4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296" y="4114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Oval 67">
              <a:extLst>
                <a:ext uri="{FF2B5EF4-FFF2-40B4-BE49-F238E27FC236}">
                  <a16:creationId xmlns:a16="http://schemas.microsoft.com/office/drawing/2014/main" id="{8E77C617-EE8B-4821-9835-CDD33FD72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4063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0" name="Text Box 68">
            <a:extLst>
              <a:ext uri="{FF2B5EF4-FFF2-40B4-BE49-F238E27FC236}">
                <a16:creationId xmlns:a16="http://schemas.microsoft.com/office/drawing/2014/main" id="{60E835D3-066D-413D-B253-5B587EDDF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188744"/>
            <a:ext cx="21980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 ?</a:t>
            </a:r>
          </a:p>
        </p:txBody>
      </p:sp>
      <p:sp>
        <p:nvSpPr>
          <p:cNvPr id="71" name="Text Box 69">
            <a:extLst>
              <a:ext uri="{FF2B5EF4-FFF2-40B4-BE49-F238E27FC236}">
                <a16:creationId xmlns:a16="http://schemas.microsoft.com/office/drawing/2014/main" id="{3186B926-F88C-4C77-A02D-CF4C8772C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620544"/>
            <a:ext cx="18117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 ?</a:t>
            </a:r>
          </a:p>
        </p:txBody>
      </p:sp>
      <p:sp>
        <p:nvSpPr>
          <p:cNvPr id="72" name="Rectangle 70">
            <a:extLst>
              <a:ext uri="{FF2B5EF4-FFF2-40B4-BE49-F238E27FC236}">
                <a16:creationId xmlns:a16="http://schemas.microsoft.com/office/drawing/2014/main" id="{EF30275C-0E76-42D6-9039-8997D2AF32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207794"/>
            <a:ext cx="358775" cy="358775"/>
          </a:xfrm>
          <a:prstGeom prst="rect">
            <a:avLst/>
          </a:pr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Rectangle 71">
            <a:extLst>
              <a:ext uri="{FF2B5EF4-FFF2-40B4-BE49-F238E27FC236}">
                <a16:creationId xmlns:a16="http://schemas.microsoft.com/office/drawing/2014/main" id="{54965E6B-5A74-4483-A9EC-5EC46107EB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641182"/>
            <a:ext cx="358775" cy="358775"/>
          </a:xfrm>
          <a:prstGeom prst="rect">
            <a:avLst/>
          </a:pr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Line 76">
            <a:extLst>
              <a:ext uri="{FF2B5EF4-FFF2-40B4-BE49-F238E27FC236}">
                <a16:creationId xmlns:a16="http://schemas.microsoft.com/office/drawing/2014/main" id="{775DD481-CB1E-4E92-9BF8-8459628CCE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84171" y="3410744"/>
            <a:ext cx="1400175" cy="8572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Line 77">
            <a:extLst>
              <a:ext uri="{FF2B5EF4-FFF2-40B4-BE49-F238E27FC236}">
                <a16:creationId xmlns:a16="http://schemas.microsoft.com/office/drawing/2014/main" id="{5A414AC3-B980-4D4E-916B-24D10664C3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04821" y="2664619"/>
            <a:ext cx="571500" cy="17145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Line 78">
            <a:extLst>
              <a:ext uri="{FF2B5EF4-FFF2-40B4-BE49-F238E27FC236}">
                <a16:creationId xmlns:a16="http://schemas.microsoft.com/office/drawing/2014/main" id="{9A14D287-4EFF-4BB9-8AFE-FD436071C0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49196" y="3471069"/>
            <a:ext cx="1085850" cy="3714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7" name="Line 79">
            <a:extLst>
              <a:ext uri="{FF2B5EF4-FFF2-40B4-BE49-F238E27FC236}">
                <a16:creationId xmlns:a16="http://schemas.microsoft.com/office/drawing/2014/main" id="{E523EBDA-5C18-49CF-8986-A6EE98C4A0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74596" y="3677444"/>
            <a:ext cx="495300" cy="428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9" name="Freeform 82">
            <a:extLst>
              <a:ext uri="{FF2B5EF4-FFF2-40B4-BE49-F238E27FC236}">
                <a16:creationId xmlns:a16="http://schemas.microsoft.com/office/drawing/2014/main" id="{79A2D980-7EBF-40FC-8F6F-058B981E2053}"/>
              </a:ext>
            </a:extLst>
          </p:cNvPr>
          <p:cNvSpPr>
            <a:spLocks noChangeAspect="1"/>
          </p:cNvSpPr>
          <p:nvPr/>
        </p:nvSpPr>
        <p:spPr bwMode="auto">
          <a:xfrm>
            <a:off x="3774621" y="3690144"/>
            <a:ext cx="984250" cy="933450"/>
          </a:xfrm>
          <a:custGeom>
            <a:avLst/>
            <a:gdLst>
              <a:gd name="T0" fmla="*/ 2147483646 w 620"/>
              <a:gd name="T1" fmla="*/ 2147483646 h 588"/>
              <a:gd name="T2" fmla="*/ 2147483646 w 620"/>
              <a:gd name="T3" fmla="*/ 2147483646 h 588"/>
              <a:gd name="T4" fmla="*/ 2147483646 w 620"/>
              <a:gd name="T5" fmla="*/ 2147483646 h 588"/>
              <a:gd name="T6" fmla="*/ 2147483646 w 620"/>
              <a:gd name="T7" fmla="*/ 2147483646 h 588"/>
              <a:gd name="T8" fmla="*/ 2147483646 w 620"/>
              <a:gd name="T9" fmla="*/ 2147483646 h 588"/>
              <a:gd name="T10" fmla="*/ 2147483646 w 620"/>
              <a:gd name="T11" fmla="*/ 2147483646 h 5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0"/>
              <a:gd name="T19" fmla="*/ 0 h 588"/>
              <a:gd name="T20" fmla="*/ 620 w 620"/>
              <a:gd name="T21" fmla="*/ 588 h 58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0" h="588">
                <a:moveTo>
                  <a:pt x="12" y="449"/>
                </a:moveTo>
                <a:cubicBezTo>
                  <a:pt x="24" y="369"/>
                  <a:pt x="244" y="143"/>
                  <a:pt x="340" y="73"/>
                </a:cubicBezTo>
                <a:cubicBezTo>
                  <a:pt x="436" y="3"/>
                  <a:pt x="556" y="0"/>
                  <a:pt x="588" y="28"/>
                </a:cubicBezTo>
                <a:cubicBezTo>
                  <a:pt x="620" y="56"/>
                  <a:pt x="585" y="154"/>
                  <a:pt x="532" y="241"/>
                </a:cubicBezTo>
                <a:cubicBezTo>
                  <a:pt x="479" y="328"/>
                  <a:pt x="355" y="518"/>
                  <a:pt x="268" y="553"/>
                </a:cubicBezTo>
                <a:cubicBezTo>
                  <a:pt x="181" y="588"/>
                  <a:pt x="0" y="529"/>
                  <a:pt x="12" y="44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0" name="Freeform 83">
            <a:extLst>
              <a:ext uri="{FF2B5EF4-FFF2-40B4-BE49-F238E27FC236}">
                <a16:creationId xmlns:a16="http://schemas.microsoft.com/office/drawing/2014/main" id="{F9FB94CB-67AF-4CB6-9381-0B1BA1FC297C}"/>
              </a:ext>
            </a:extLst>
          </p:cNvPr>
          <p:cNvSpPr>
            <a:spLocks noChangeAspect="1"/>
          </p:cNvSpPr>
          <p:nvPr/>
        </p:nvSpPr>
        <p:spPr bwMode="auto">
          <a:xfrm>
            <a:off x="4657271" y="3210719"/>
            <a:ext cx="1004888" cy="550863"/>
          </a:xfrm>
          <a:custGeom>
            <a:avLst/>
            <a:gdLst>
              <a:gd name="T0" fmla="*/ 0 w 633"/>
              <a:gd name="T1" fmla="*/ 2147483646 h 347"/>
              <a:gd name="T2" fmla="*/ 2147483646 w 633"/>
              <a:gd name="T3" fmla="*/ 2147483646 h 347"/>
              <a:gd name="T4" fmla="*/ 2147483646 w 633"/>
              <a:gd name="T5" fmla="*/ 2147483646 h 347"/>
              <a:gd name="T6" fmla="*/ 2147483646 w 633"/>
              <a:gd name="T7" fmla="*/ 2147483646 h 347"/>
              <a:gd name="T8" fmla="*/ 2147483646 w 633"/>
              <a:gd name="T9" fmla="*/ 2147483646 h 347"/>
              <a:gd name="T10" fmla="*/ 0 w 633"/>
              <a:gd name="T11" fmla="*/ 2147483646 h 3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3"/>
              <a:gd name="T19" fmla="*/ 0 h 347"/>
              <a:gd name="T20" fmla="*/ 633 w 633"/>
              <a:gd name="T21" fmla="*/ 347 h 3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3" h="347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33" y="116"/>
                  <a:pt x="572" y="168"/>
                </a:cubicBezTo>
                <a:cubicBezTo>
                  <a:pt x="511" y="220"/>
                  <a:pt x="289" y="313"/>
                  <a:pt x="194" y="330"/>
                </a:cubicBezTo>
                <a:cubicBezTo>
                  <a:pt x="99" y="347"/>
                  <a:pt x="40" y="282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1" name="Freeform 84">
            <a:extLst>
              <a:ext uri="{FF2B5EF4-FFF2-40B4-BE49-F238E27FC236}">
                <a16:creationId xmlns:a16="http://schemas.microsoft.com/office/drawing/2014/main" id="{3ACDEBBB-D2CE-42C7-896E-DB4F3A0F3F7E}"/>
              </a:ext>
            </a:extLst>
          </p:cNvPr>
          <p:cNvSpPr>
            <a:spLocks noChangeAspect="1"/>
          </p:cNvSpPr>
          <p:nvPr/>
        </p:nvSpPr>
        <p:spPr bwMode="auto">
          <a:xfrm>
            <a:off x="3406321" y="3036094"/>
            <a:ext cx="968375" cy="669925"/>
          </a:xfrm>
          <a:custGeom>
            <a:avLst/>
            <a:gdLst>
              <a:gd name="T0" fmla="*/ 0 w 610"/>
              <a:gd name="T1" fmla="*/ 2147483646 h 422"/>
              <a:gd name="T2" fmla="*/ 2147483646 w 610"/>
              <a:gd name="T3" fmla="*/ 2147483646 h 422"/>
              <a:gd name="T4" fmla="*/ 2147483646 w 610"/>
              <a:gd name="T5" fmla="*/ 2147483646 h 422"/>
              <a:gd name="T6" fmla="*/ 2147483646 w 610"/>
              <a:gd name="T7" fmla="*/ 2147483646 h 422"/>
              <a:gd name="T8" fmla="*/ 2147483646 w 610"/>
              <a:gd name="T9" fmla="*/ 2147483646 h 422"/>
              <a:gd name="T10" fmla="*/ 2147483646 w 610"/>
              <a:gd name="T11" fmla="*/ 2147483646 h 422"/>
              <a:gd name="T12" fmla="*/ 0 w 610"/>
              <a:gd name="T13" fmla="*/ 2147483646 h 4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0"/>
              <a:gd name="T22" fmla="*/ 0 h 422"/>
              <a:gd name="T23" fmla="*/ 610 w 610"/>
              <a:gd name="T24" fmla="*/ 422 h 4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0" h="422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04" y="120"/>
                  <a:pt x="572" y="168"/>
                </a:cubicBezTo>
                <a:cubicBezTo>
                  <a:pt x="540" y="216"/>
                  <a:pt x="446" y="267"/>
                  <a:pt x="370" y="308"/>
                </a:cubicBezTo>
                <a:cubicBezTo>
                  <a:pt x="294" y="349"/>
                  <a:pt x="180" y="422"/>
                  <a:pt x="118" y="416"/>
                </a:cubicBezTo>
                <a:cubicBezTo>
                  <a:pt x="56" y="410"/>
                  <a:pt x="25" y="300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2" name="Freeform 85">
            <a:extLst>
              <a:ext uri="{FF2B5EF4-FFF2-40B4-BE49-F238E27FC236}">
                <a16:creationId xmlns:a16="http://schemas.microsoft.com/office/drawing/2014/main" id="{25DC2E43-CB1F-483E-AC7F-3A6AEE8900DF}"/>
              </a:ext>
            </a:extLst>
          </p:cNvPr>
          <p:cNvSpPr>
            <a:spLocks noChangeAspect="1"/>
          </p:cNvSpPr>
          <p:nvPr/>
        </p:nvSpPr>
        <p:spPr bwMode="auto">
          <a:xfrm>
            <a:off x="4269921" y="2432844"/>
            <a:ext cx="922338" cy="833438"/>
          </a:xfrm>
          <a:custGeom>
            <a:avLst/>
            <a:gdLst>
              <a:gd name="T0" fmla="*/ 0 w 581"/>
              <a:gd name="T1" fmla="*/ 2147483646 h 525"/>
              <a:gd name="T2" fmla="*/ 2147483646 w 581"/>
              <a:gd name="T3" fmla="*/ 2147483646 h 525"/>
              <a:gd name="T4" fmla="*/ 2147483646 w 581"/>
              <a:gd name="T5" fmla="*/ 2147483646 h 525"/>
              <a:gd name="T6" fmla="*/ 2147483646 w 581"/>
              <a:gd name="T7" fmla="*/ 2147483646 h 525"/>
              <a:gd name="T8" fmla="*/ 2147483646 w 581"/>
              <a:gd name="T9" fmla="*/ 2147483646 h 525"/>
              <a:gd name="T10" fmla="*/ 2147483646 w 581"/>
              <a:gd name="T11" fmla="*/ 2147483646 h 525"/>
              <a:gd name="T12" fmla="*/ 0 w 581"/>
              <a:gd name="T13" fmla="*/ 2147483646 h 5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1"/>
              <a:gd name="T22" fmla="*/ 0 h 525"/>
              <a:gd name="T23" fmla="*/ 581 w 581"/>
              <a:gd name="T24" fmla="*/ 525 h 5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1" h="525">
                <a:moveTo>
                  <a:pt x="0" y="335"/>
                </a:moveTo>
                <a:cubicBezTo>
                  <a:pt x="12" y="271"/>
                  <a:pt x="119" y="152"/>
                  <a:pt x="192" y="100"/>
                </a:cubicBezTo>
                <a:cubicBezTo>
                  <a:pt x="265" y="48"/>
                  <a:pt x="375" y="0"/>
                  <a:pt x="438" y="22"/>
                </a:cubicBezTo>
                <a:cubicBezTo>
                  <a:pt x="501" y="44"/>
                  <a:pt x="581" y="157"/>
                  <a:pt x="572" y="234"/>
                </a:cubicBezTo>
                <a:cubicBezTo>
                  <a:pt x="563" y="311"/>
                  <a:pt x="460" y="443"/>
                  <a:pt x="384" y="484"/>
                </a:cubicBezTo>
                <a:cubicBezTo>
                  <a:pt x="308" y="525"/>
                  <a:pt x="182" y="507"/>
                  <a:pt x="118" y="482"/>
                </a:cubicBezTo>
                <a:cubicBezTo>
                  <a:pt x="54" y="457"/>
                  <a:pt x="25" y="366"/>
                  <a:pt x="0" y="335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D2303FB-BE39-499E-B64F-02400B460F0A}"/>
              </a:ext>
            </a:extLst>
          </p:cNvPr>
          <p:cNvSpPr/>
          <p:nvPr/>
        </p:nvSpPr>
        <p:spPr>
          <a:xfrm>
            <a:off x="6335259" y="2198688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2774AEBF-6B64-434C-B452-D787AE49FF7E}"/>
              </a:ext>
            </a:extLst>
          </p:cNvPr>
          <p:cNvSpPr/>
          <p:nvPr/>
        </p:nvSpPr>
        <p:spPr>
          <a:xfrm>
            <a:off x="3038815" y="2187615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7" name="Text Box 80">
            <a:extLst>
              <a:ext uri="{FF2B5EF4-FFF2-40B4-BE49-F238E27FC236}">
                <a16:creationId xmlns:a16="http://schemas.microsoft.com/office/drawing/2014/main" id="{3A7906D1-3BF3-437B-B01B-56A04D986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9946" y="3955257"/>
            <a:ext cx="1714500" cy="530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Shortest complete linkage distance</a:t>
            </a:r>
          </a:p>
        </p:txBody>
      </p:sp>
    </p:spTree>
    <p:extLst>
      <p:ext uri="{BB962C8B-B14F-4D97-AF65-F5344CB8AC3E}">
        <p14:creationId xmlns:p14="http://schemas.microsoft.com/office/powerpoint/2010/main" val="3858003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5CE4358E-B787-4AA4-86A5-A4477A142CBC}"/>
              </a:ext>
            </a:extLst>
          </p:cNvPr>
          <p:cNvSpPr/>
          <p:nvPr/>
        </p:nvSpPr>
        <p:spPr>
          <a:xfrm>
            <a:off x="6335259" y="2198688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B86A91A4-F968-41FB-BDD1-E6C969193E55}"/>
              </a:ext>
            </a:extLst>
          </p:cNvPr>
          <p:cNvSpPr/>
          <p:nvPr/>
        </p:nvSpPr>
        <p:spPr>
          <a:xfrm>
            <a:off x="3038815" y="2187615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sp>
        <p:nvSpPr>
          <p:cNvPr id="3" name="Freeform 81">
            <a:extLst>
              <a:ext uri="{FF2B5EF4-FFF2-40B4-BE49-F238E27FC236}">
                <a16:creationId xmlns:a16="http://schemas.microsoft.com/office/drawing/2014/main" id="{C2D86D9A-9A33-4399-9BE7-D5AA51C84760}"/>
              </a:ext>
            </a:extLst>
          </p:cNvPr>
          <p:cNvSpPr>
            <a:spLocks noChangeAspect="1"/>
          </p:cNvSpPr>
          <p:nvPr/>
        </p:nvSpPr>
        <p:spPr bwMode="auto">
          <a:xfrm>
            <a:off x="3619046" y="3108100"/>
            <a:ext cx="2163763" cy="1514475"/>
          </a:xfrm>
          <a:custGeom>
            <a:avLst/>
            <a:gdLst>
              <a:gd name="T0" fmla="*/ 2147483646 w 1363"/>
              <a:gd name="T1" fmla="*/ 2147483646 h 954"/>
              <a:gd name="T2" fmla="*/ 2147483646 w 1363"/>
              <a:gd name="T3" fmla="*/ 2147483646 h 954"/>
              <a:gd name="T4" fmla="*/ 2147483646 w 1363"/>
              <a:gd name="T5" fmla="*/ 2147483646 h 954"/>
              <a:gd name="T6" fmla="*/ 2147483646 w 1363"/>
              <a:gd name="T7" fmla="*/ 2147483646 h 954"/>
              <a:gd name="T8" fmla="*/ 2147483646 w 1363"/>
              <a:gd name="T9" fmla="*/ 2147483646 h 954"/>
              <a:gd name="T10" fmla="*/ 2147483646 w 1363"/>
              <a:gd name="T11" fmla="*/ 2147483646 h 954"/>
              <a:gd name="T12" fmla="*/ 2147483646 w 1363"/>
              <a:gd name="T13" fmla="*/ 2147483646 h 954"/>
              <a:gd name="T14" fmla="*/ 2147483646 w 1363"/>
              <a:gd name="T15" fmla="*/ 2147483646 h 95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63"/>
              <a:gd name="T25" fmla="*/ 0 h 954"/>
              <a:gd name="T26" fmla="*/ 1363 w 1363"/>
              <a:gd name="T27" fmla="*/ 954 h 95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63" h="954">
                <a:moveTo>
                  <a:pt x="12" y="842"/>
                </a:moveTo>
                <a:cubicBezTo>
                  <a:pt x="24" y="762"/>
                  <a:pt x="215" y="587"/>
                  <a:pt x="340" y="466"/>
                </a:cubicBezTo>
                <a:cubicBezTo>
                  <a:pt x="465" y="345"/>
                  <a:pt x="600" y="184"/>
                  <a:pt x="764" y="117"/>
                </a:cubicBezTo>
                <a:cubicBezTo>
                  <a:pt x="928" y="50"/>
                  <a:pt x="1281" y="0"/>
                  <a:pt x="1322" y="63"/>
                </a:cubicBezTo>
                <a:cubicBezTo>
                  <a:pt x="1363" y="126"/>
                  <a:pt x="1121" y="373"/>
                  <a:pt x="1010" y="495"/>
                </a:cubicBezTo>
                <a:cubicBezTo>
                  <a:pt x="899" y="617"/>
                  <a:pt x="780" y="720"/>
                  <a:pt x="656" y="795"/>
                </a:cubicBezTo>
                <a:cubicBezTo>
                  <a:pt x="532" y="870"/>
                  <a:pt x="375" y="938"/>
                  <a:pt x="268" y="946"/>
                </a:cubicBezTo>
                <a:cubicBezTo>
                  <a:pt x="161" y="954"/>
                  <a:pt x="0" y="922"/>
                  <a:pt x="12" y="84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184D0C9A-34D9-41FD-BD17-0CE28C2FB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096" y="34256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7235998C-43A7-4E86-BBC0-2FA1ACFD7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396" y="32605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9EECA82E-506D-4B21-9D73-20BDEA459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196" y="31335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40BE0D94-D9E2-490C-9314-00FBBA265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596" y="31081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B1B5C522-8432-402C-8781-364C33EB1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296" y="29176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03EA9461-75AF-40F7-901A-03D170960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596" y="27906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11BD26D2-54A0-44EB-AE87-F290DF5E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31081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39C46DCB-F13F-4FE8-80B5-D2D56D029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596" y="33240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93E84534-14A5-4433-A033-88C5CB41B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26509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0E4D3409-8AA2-4517-9451-0A349C844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896" y="43400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5">
            <a:extLst>
              <a:ext uri="{FF2B5EF4-FFF2-40B4-BE49-F238E27FC236}">
                <a16:creationId xmlns:a16="http://schemas.microsoft.com/office/drawing/2014/main" id="{08FCB61F-2CB2-4302-BB66-900EB0ACC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296" y="39971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6">
            <a:extLst>
              <a:ext uri="{FF2B5EF4-FFF2-40B4-BE49-F238E27FC236}">
                <a16:creationId xmlns:a16="http://schemas.microsoft.com/office/drawing/2014/main" id="{2B07B841-1FFD-42FD-A608-C4B1B18B7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896" y="37685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927BB3D8-6F30-4421-A461-60FB4E70B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296" y="38066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5E1EFD20-6C55-4227-948B-5D3EC2B12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996" y="35907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69FF803F-F3E2-462F-9816-90D1B3577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896" y="35018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BED41140-3317-42C7-B644-AC3CD4455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096" y="34510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1">
            <a:extLst>
              <a:ext uri="{FF2B5EF4-FFF2-40B4-BE49-F238E27FC236}">
                <a16:creationId xmlns:a16="http://schemas.microsoft.com/office/drawing/2014/main" id="{446ACE17-F1A7-42D7-8750-177ED70E8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596" y="33494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2">
            <a:extLst>
              <a:ext uri="{FF2B5EF4-FFF2-40B4-BE49-F238E27FC236}">
                <a16:creationId xmlns:a16="http://schemas.microsoft.com/office/drawing/2014/main" id="{D5AE37A0-890F-47F8-90FC-F1F85D079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696" y="40860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3">
            <a:extLst>
              <a:ext uri="{FF2B5EF4-FFF2-40B4-BE49-F238E27FC236}">
                <a16:creationId xmlns:a16="http://schemas.microsoft.com/office/drawing/2014/main" id="{13EF9ED5-ABD2-4F03-A28F-4C95B4ED8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996" y="42003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4">
            <a:extLst>
              <a:ext uri="{FF2B5EF4-FFF2-40B4-BE49-F238E27FC236}">
                <a16:creationId xmlns:a16="http://schemas.microsoft.com/office/drawing/2014/main" id="{1A6DC8CB-688E-4327-8412-54CBE7A22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96" y="42130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933678-EBC6-41E0-8767-B0C68D5A2BD2}"/>
              </a:ext>
            </a:extLst>
          </p:cNvPr>
          <p:cNvGrpSpPr/>
          <p:nvPr/>
        </p:nvGrpSpPr>
        <p:grpSpPr>
          <a:xfrm>
            <a:off x="6647996" y="3019200"/>
            <a:ext cx="2289175" cy="1298575"/>
            <a:chOff x="6647996" y="3019200"/>
            <a:chExt cx="2289175" cy="1298575"/>
          </a:xfrm>
        </p:grpSpPr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F6F066DE-BE59-4F59-9BF0-E3BE6A723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396" y="3019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B3D473B5-0158-4CFF-8257-2D83084C3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6796" y="3171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Oval 27">
              <a:extLst>
                <a:ext uri="{FF2B5EF4-FFF2-40B4-BE49-F238E27FC236}">
                  <a16:creationId xmlns:a16="http://schemas.microsoft.com/office/drawing/2014/main" id="{9079B4B3-790C-492E-931D-3379694E7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070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Oval 28">
              <a:extLst>
                <a:ext uri="{FF2B5EF4-FFF2-40B4-BE49-F238E27FC236}">
                  <a16:creationId xmlns:a16="http://schemas.microsoft.com/office/drawing/2014/main" id="{AC941041-401C-493E-BF52-8DDE9A109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3222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Oval 29">
              <a:extLst>
                <a:ext uri="{FF2B5EF4-FFF2-40B4-BE49-F238E27FC236}">
                  <a16:creationId xmlns:a16="http://schemas.microsoft.com/office/drawing/2014/main" id="{2431DBC4-1CC6-46CC-B1E2-8E59B8D54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896" y="3311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Oval 30">
              <a:extLst>
                <a:ext uri="{FF2B5EF4-FFF2-40B4-BE49-F238E27FC236}">
                  <a16:creationId xmlns:a16="http://schemas.microsoft.com/office/drawing/2014/main" id="{9E225CBC-07D5-4722-B4FC-767976B79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96" y="3463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Oval 31">
              <a:extLst>
                <a:ext uri="{FF2B5EF4-FFF2-40B4-BE49-F238E27FC236}">
                  <a16:creationId xmlns:a16="http://schemas.microsoft.com/office/drawing/2014/main" id="{ACB5A8A0-E014-4693-B9EC-E8BF1CD90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96" y="3451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Oval 32">
              <a:extLst>
                <a:ext uri="{FF2B5EF4-FFF2-40B4-BE49-F238E27FC236}">
                  <a16:creationId xmlns:a16="http://schemas.microsoft.com/office/drawing/2014/main" id="{350A5A4B-F9C8-478B-B034-E60E101FF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896" y="3603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Oval 33">
              <a:extLst>
                <a:ext uri="{FF2B5EF4-FFF2-40B4-BE49-F238E27FC236}">
                  <a16:creationId xmlns:a16="http://schemas.microsoft.com/office/drawing/2014/main" id="{95E792D8-93B7-4CC9-9EA1-C199D16E3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2196" y="3463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Oval 34">
              <a:extLst>
                <a:ext uri="{FF2B5EF4-FFF2-40B4-BE49-F238E27FC236}">
                  <a16:creationId xmlns:a16="http://schemas.microsoft.com/office/drawing/2014/main" id="{ADBED21E-7FE0-4E8D-89D7-5189EA342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496" y="36161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Oval 35">
              <a:extLst>
                <a:ext uri="{FF2B5EF4-FFF2-40B4-BE49-F238E27FC236}">
                  <a16:creationId xmlns:a16="http://schemas.microsoft.com/office/drawing/2014/main" id="{FB9442EE-B9C0-4D8C-8897-B2491635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1996" y="3273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" name="Oval 36">
              <a:extLst>
                <a:ext uri="{FF2B5EF4-FFF2-40B4-BE49-F238E27FC236}">
                  <a16:creationId xmlns:a16="http://schemas.microsoft.com/office/drawing/2014/main" id="{B922AD52-419D-402D-A296-6B51F5ACD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857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Oval 37">
              <a:extLst>
                <a:ext uri="{FF2B5EF4-FFF2-40B4-BE49-F238E27FC236}">
                  <a16:creationId xmlns:a16="http://schemas.microsoft.com/office/drawing/2014/main" id="{5EFCD10E-5ED8-4F4E-BEED-181D0AE7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4009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Oval 38">
              <a:extLst>
                <a:ext uri="{FF2B5EF4-FFF2-40B4-BE49-F238E27FC236}">
                  <a16:creationId xmlns:a16="http://schemas.microsoft.com/office/drawing/2014/main" id="{E832EB0D-B959-4AB7-8450-9CE0E3E32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095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Oval 39">
              <a:extLst>
                <a:ext uri="{FF2B5EF4-FFF2-40B4-BE49-F238E27FC236}">
                  <a16:creationId xmlns:a16="http://schemas.microsoft.com/office/drawing/2014/main" id="{A83A9D3E-F6E4-427A-870A-E609E4A18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296" y="3247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Oval 40">
              <a:extLst>
                <a:ext uri="{FF2B5EF4-FFF2-40B4-BE49-F238E27FC236}">
                  <a16:creationId xmlns:a16="http://schemas.microsoft.com/office/drawing/2014/main" id="{C92CB935-33A6-4ED6-B1F3-6EAF66B5D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96" y="3400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41">
              <a:extLst>
                <a:ext uri="{FF2B5EF4-FFF2-40B4-BE49-F238E27FC236}">
                  <a16:creationId xmlns:a16="http://schemas.microsoft.com/office/drawing/2014/main" id="{243F6E92-7A95-4853-811D-417280323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3336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Oval 42">
              <a:extLst>
                <a:ext uri="{FF2B5EF4-FFF2-40B4-BE49-F238E27FC236}">
                  <a16:creationId xmlns:a16="http://schemas.microsoft.com/office/drawing/2014/main" id="{A6082D41-9268-4B8F-B29F-AC9A536E8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196" y="3285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Oval 43">
              <a:extLst>
                <a:ext uri="{FF2B5EF4-FFF2-40B4-BE49-F238E27FC236}">
                  <a16:creationId xmlns:a16="http://schemas.microsoft.com/office/drawing/2014/main" id="{6299C58D-20BA-40E6-AAB0-35B619BF9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596" y="3438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CAE3CA8C-2906-4339-B51B-2CCD3A6F1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412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45">
              <a:extLst>
                <a:ext uri="{FF2B5EF4-FFF2-40B4-BE49-F238E27FC236}">
                  <a16:creationId xmlns:a16="http://schemas.microsoft.com/office/drawing/2014/main" id="{BB48B9D0-A07D-46DB-904E-8C911684C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2196" y="3120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46">
              <a:extLst>
                <a:ext uri="{FF2B5EF4-FFF2-40B4-BE49-F238E27FC236}">
                  <a16:creationId xmlns:a16="http://schemas.microsoft.com/office/drawing/2014/main" id="{155A9218-465F-4D2A-BE7D-266566593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4596" y="3273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Oval 47">
              <a:extLst>
                <a:ext uri="{FF2B5EF4-FFF2-40B4-BE49-F238E27FC236}">
                  <a16:creationId xmlns:a16="http://schemas.microsoft.com/office/drawing/2014/main" id="{10A10BBD-6C48-48CF-A487-99CBD0432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396" y="3705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Oval 48">
              <a:extLst>
                <a:ext uri="{FF2B5EF4-FFF2-40B4-BE49-F238E27FC236}">
                  <a16:creationId xmlns:a16="http://schemas.microsoft.com/office/drawing/2014/main" id="{249B2E82-25B2-4FFE-9928-C36A08BEE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696" y="3565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Oval 49">
              <a:extLst>
                <a:ext uri="{FF2B5EF4-FFF2-40B4-BE49-F238E27FC236}">
                  <a16:creationId xmlns:a16="http://schemas.microsoft.com/office/drawing/2014/main" id="{22591337-E4D3-43BF-A048-8F9B0EDF1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3781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Oval 50">
              <a:extLst>
                <a:ext uri="{FF2B5EF4-FFF2-40B4-BE49-F238E27FC236}">
                  <a16:creationId xmlns:a16="http://schemas.microsoft.com/office/drawing/2014/main" id="{EBBB380F-4EA7-4A04-A37F-9E01A867A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896" y="3539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Oval 51">
              <a:extLst>
                <a:ext uri="{FF2B5EF4-FFF2-40B4-BE49-F238E27FC236}">
                  <a16:creationId xmlns:a16="http://schemas.microsoft.com/office/drawing/2014/main" id="{92C9E7A2-E2D6-4F61-9648-BAFAA38CB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796" y="3476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Oval 52">
              <a:extLst>
                <a:ext uri="{FF2B5EF4-FFF2-40B4-BE49-F238E27FC236}">
                  <a16:creationId xmlns:a16="http://schemas.microsoft.com/office/drawing/2014/main" id="{0DB33451-1C2F-4445-A0D1-D094D1C55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796" y="3311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Oval 53">
              <a:extLst>
                <a:ext uri="{FF2B5EF4-FFF2-40B4-BE49-F238E27FC236}">
                  <a16:creationId xmlns:a16="http://schemas.microsoft.com/office/drawing/2014/main" id="{A11223CA-D260-4114-9635-2534C32BA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857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Oval 54">
              <a:extLst>
                <a:ext uri="{FF2B5EF4-FFF2-40B4-BE49-F238E27FC236}">
                  <a16:creationId xmlns:a16="http://schemas.microsoft.com/office/drawing/2014/main" id="{CB5FFAEA-C5D6-4B4A-B23A-578E4622C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4009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Oval 55">
              <a:extLst>
                <a:ext uri="{FF2B5EF4-FFF2-40B4-BE49-F238E27FC236}">
                  <a16:creationId xmlns:a16="http://schemas.microsoft.com/office/drawing/2014/main" id="{EEC7A54D-EE47-4278-AD88-98F9E5569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679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Oval 56">
              <a:extLst>
                <a:ext uri="{FF2B5EF4-FFF2-40B4-BE49-F238E27FC236}">
                  <a16:creationId xmlns:a16="http://schemas.microsoft.com/office/drawing/2014/main" id="{54C1846E-2EA8-4651-A974-428C0E3A2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696" y="36415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Oval 57">
              <a:extLst>
                <a:ext uri="{FF2B5EF4-FFF2-40B4-BE49-F238E27FC236}">
                  <a16:creationId xmlns:a16="http://schemas.microsoft.com/office/drawing/2014/main" id="{AED365F7-AED1-4D35-9C34-722679FC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5096" y="3793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Oval 58">
              <a:extLst>
                <a:ext uri="{FF2B5EF4-FFF2-40B4-BE49-F238E27FC236}">
                  <a16:creationId xmlns:a16="http://schemas.microsoft.com/office/drawing/2014/main" id="{9FAE1E02-9133-4909-B44F-C30047D4A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596" y="3539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Oval 59">
              <a:extLst>
                <a:ext uri="{FF2B5EF4-FFF2-40B4-BE49-F238E27FC236}">
                  <a16:creationId xmlns:a16="http://schemas.microsoft.com/office/drawing/2014/main" id="{EF8A8F86-EA04-4597-9E41-F261836F2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796" y="3933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Oval 60">
              <a:extLst>
                <a:ext uri="{FF2B5EF4-FFF2-40B4-BE49-F238E27FC236}">
                  <a16:creationId xmlns:a16="http://schemas.microsoft.com/office/drawing/2014/main" id="{E89A85D7-B5D7-4EF6-91F8-1344BA1AF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796" y="4073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Oval 61">
              <a:extLst>
                <a:ext uri="{FF2B5EF4-FFF2-40B4-BE49-F238E27FC236}">
                  <a16:creationId xmlns:a16="http://schemas.microsoft.com/office/drawing/2014/main" id="{9E9822B3-1551-46FD-A8B7-07081D435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4225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" name="Oval 62">
              <a:extLst>
                <a:ext uri="{FF2B5EF4-FFF2-40B4-BE49-F238E27FC236}">
                  <a16:creationId xmlns:a16="http://schemas.microsoft.com/office/drawing/2014/main" id="{96B13F27-FE08-4938-AE68-DE59A0C19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596" y="3819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Oval 63">
              <a:extLst>
                <a:ext uri="{FF2B5EF4-FFF2-40B4-BE49-F238E27FC236}">
                  <a16:creationId xmlns:a16="http://schemas.microsoft.com/office/drawing/2014/main" id="{9559F10D-990E-495E-BB01-6823E70E7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96" y="3679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Oval 64">
              <a:extLst>
                <a:ext uri="{FF2B5EF4-FFF2-40B4-BE49-F238E27FC236}">
                  <a16:creationId xmlns:a16="http://schemas.microsoft.com/office/drawing/2014/main" id="{A0324330-C1CF-4096-93B4-7795D10CC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5796" y="3425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Oval 65">
              <a:extLst>
                <a:ext uri="{FF2B5EF4-FFF2-40B4-BE49-F238E27FC236}">
                  <a16:creationId xmlns:a16="http://schemas.microsoft.com/office/drawing/2014/main" id="{34120070-EE25-45A9-81B9-EF45C32A1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996" y="3578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Oval 66">
              <a:extLst>
                <a:ext uri="{FF2B5EF4-FFF2-40B4-BE49-F238E27FC236}">
                  <a16:creationId xmlns:a16="http://schemas.microsoft.com/office/drawing/2014/main" id="{AFC6BCDB-9412-4316-9BC9-9AE865FEE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296" y="4111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Oval 67">
              <a:extLst>
                <a:ext uri="{FF2B5EF4-FFF2-40B4-BE49-F238E27FC236}">
                  <a16:creationId xmlns:a16="http://schemas.microsoft.com/office/drawing/2014/main" id="{A5AB491D-9D2D-475C-BCFD-3859548CF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4060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0" name="Text Box 68">
            <a:extLst>
              <a:ext uri="{FF2B5EF4-FFF2-40B4-BE49-F238E27FC236}">
                <a16:creationId xmlns:a16="http://schemas.microsoft.com/office/drawing/2014/main" id="{2C054D94-4948-4FF7-BFA4-40729E4A2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186137"/>
            <a:ext cx="21980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 ?</a:t>
            </a:r>
          </a:p>
        </p:txBody>
      </p:sp>
      <p:sp>
        <p:nvSpPr>
          <p:cNvPr id="71" name="Text Box 69">
            <a:extLst>
              <a:ext uri="{FF2B5EF4-FFF2-40B4-BE49-F238E27FC236}">
                <a16:creationId xmlns:a16="http://schemas.microsoft.com/office/drawing/2014/main" id="{3F875B50-2BBF-4AEA-B2E8-84CCD58C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617937"/>
            <a:ext cx="18117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 ?</a:t>
            </a:r>
          </a:p>
        </p:txBody>
      </p:sp>
      <p:sp>
        <p:nvSpPr>
          <p:cNvPr id="72" name="Rectangle 70">
            <a:extLst>
              <a:ext uri="{FF2B5EF4-FFF2-40B4-BE49-F238E27FC236}">
                <a16:creationId xmlns:a16="http://schemas.microsoft.com/office/drawing/2014/main" id="{57157931-92D6-4D59-BE76-B89405A449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205187"/>
            <a:ext cx="358775" cy="358775"/>
          </a:xfrm>
          <a:prstGeom prst="rect">
            <a:avLst/>
          </a:pr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Rectangle 71">
            <a:extLst>
              <a:ext uri="{FF2B5EF4-FFF2-40B4-BE49-F238E27FC236}">
                <a16:creationId xmlns:a16="http://schemas.microsoft.com/office/drawing/2014/main" id="{51359E35-9247-4310-80CD-5C4B5D28AF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638575"/>
            <a:ext cx="358775" cy="358775"/>
          </a:xfrm>
          <a:prstGeom prst="rect">
            <a:avLst/>
          </a:pr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Freeform 72">
            <a:extLst>
              <a:ext uri="{FF2B5EF4-FFF2-40B4-BE49-F238E27FC236}">
                <a16:creationId xmlns:a16="http://schemas.microsoft.com/office/drawing/2014/main" id="{8D2D4802-1ABA-4873-87E0-46A6D7B49BBE}"/>
              </a:ext>
            </a:extLst>
          </p:cNvPr>
          <p:cNvSpPr>
            <a:spLocks noChangeAspect="1"/>
          </p:cNvSpPr>
          <p:nvPr/>
        </p:nvSpPr>
        <p:spPr bwMode="auto">
          <a:xfrm>
            <a:off x="3774621" y="3687537"/>
            <a:ext cx="984250" cy="933450"/>
          </a:xfrm>
          <a:custGeom>
            <a:avLst/>
            <a:gdLst>
              <a:gd name="T0" fmla="*/ 2147483646 w 620"/>
              <a:gd name="T1" fmla="*/ 2147483646 h 588"/>
              <a:gd name="T2" fmla="*/ 2147483646 w 620"/>
              <a:gd name="T3" fmla="*/ 2147483646 h 588"/>
              <a:gd name="T4" fmla="*/ 2147483646 w 620"/>
              <a:gd name="T5" fmla="*/ 2147483646 h 588"/>
              <a:gd name="T6" fmla="*/ 2147483646 w 620"/>
              <a:gd name="T7" fmla="*/ 2147483646 h 588"/>
              <a:gd name="T8" fmla="*/ 2147483646 w 620"/>
              <a:gd name="T9" fmla="*/ 2147483646 h 588"/>
              <a:gd name="T10" fmla="*/ 2147483646 w 620"/>
              <a:gd name="T11" fmla="*/ 2147483646 h 5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0"/>
              <a:gd name="T19" fmla="*/ 0 h 588"/>
              <a:gd name="T20" fmla="*/ 620 w 620"/>
              <a:gd name="T21" fmla="*/ 588 h 58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0" h="588">
                <a:moveTo>
                  <a:pt x="12" y="449"/>
                </a:moveTo>
                <a:cubicBezTo>
                  <a:pt x="24" y="369"/>
                  <a:pt x="244" y="143"/>
                  <a:pt x="340" y="73"/>
                </a:cubicBezTo>
                <a:cubicBezTo>
                  <a:pt x="436" y="3"/>
                  <a:pt x="556" y="0"/>
                  <a:pt x="588" y="28"/>
                </a:cubicBezTo>
                <a:cubicBezTo>
                  <a:pt x="620" y="56"/>
                  <a:pt x="585" y="154"/>
                  <a:pt x="532" y="241"/>
                </a:cubicBezTo>
                <a:cubicBezTo>
                  <a:pt x="479" y="328"/>
                  <a:pt x="355" y="518"/>
                  <a:pt x="268" y="553"/>
                </a:cubicBezTo>
                <a:cubicBezTo>
                  <a:pt x="181" y="588"/>
                  <a:pt x="0" y="529"/>
                  <a:pt x="12" y="44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Freeform 73">
            <a:extLst>
              <a:ext uri="{FF2B5EF4-FFF2-40B4-BE49-F238E27FC236}">
                <a16:creationId xmlns:a16="http://schemas.microsoft.com/office/drawing/2014/main" id="{DB3477A7-E6B3-4CFC-8E26-CE655B4881AC}"/>
              </a:ext>
            </a:extLst>
          </p:cNvPr>
          <p:cNvSpPr>
            <a:spLocks noChangeAspect="1"/>
          </p:cNvSpPr>
          <p:nvPr/>
        </p:nvSpPr>
        <p:spPr bwMode="auto">
          <a:xfrm>
            <a:off x="4657271" y="3208112"/>
            <a:ext cx="1004888" cy="550863"/>
          </a:xfrm>
          <a:custGeom>
            <a:avLst/>
            <a:gdLst>
              <a:gd name="T0" fmla="*/ 0 w 633"/>
              <a:gd name="T1" fmla="*/ 2147483646 h 347"/>
              <a:gd name="T2" fmla="*/ 2147483646 w 633"/>
              <a:gd name="T3" fmla="*/ 2147483646 h 347"/>
              <a:gd name="T4" fmla="*/ 2147483646 w 633"/>
              <a:gd name="T5" fmla="*/ 2147483646 h 347"/>
              <a:gd name="T6" fmla="*/ 2147483646 w 633"/>
              <a:gd name="T7" fmla="*/ 2147483646 h 347"/>
              <a:gd name="T8" fmla="*/ 2147483646 w 633"/>
              <a:gd name="T9" fmla="*/ 2147483646 h 347"/>
              <a:gd name="T10" fmla="*/ 0 w 633"/>
              <a:gd name="T11" fmla="*/ 2147483646 h 3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3"/>
              <a:gd name="T19" fmla="*/ 0 h 347"/>
              <a:gd name="T20" fmla="*/ 633 w 633"/>
              <a:gd name="T21" fmla="*/ 347 h 3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3" h="347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33" y="116"/>
                  <a:pt x="572" y="168"/>
                </a:cubicBezTo>
                <a:cubicBezTo>
                  <a:pt x="511" y="220"/>
                  <a:pt x="289" y="313"/>
                  <a:pt x="194" y="330"/>
                </a:cubicBezTo>
                <a:cubicBezTo>
                  <a:pt x="99" y="347"/>
                  <a:pt x="40" y="282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Freeform 74">
            <a:extLst>
              <a:ext uri="{FF2B5EF4-FFF2-40B4-BE49-F238E27FC236}">
                <a16:creationId xmlns:a16="http://schemas.microsoft.com/office/drawing/2014/main" id="{8C5523AD-A41A-4B8B-B5D8-2ED5A11DDF2B}"/>
              </a:ext>
            </a:extLst>
          </p:cNvPr>
          <p:cNvSpPr>
            <a:spLocks noChangeAspect="1"/>
          </p:cNvSpPr>
          <p:nvPr/>
        </p:nvSpPr>
        <p:spPr bwMode="auto">
          <a:xfrm>
            <a:off x="3406321" y="3033487"/>
            <a:ext cx="968375" cy="669925"/>
          </a:xfrm>
          <a:custGeom>
            <a:avLst/>
            <a:gdLst>
              <a:gd name="T0" fmla="*/ 0 w 610"/>
              <a:gd name="T1" fmla="*/ 2147483646 h 422"/>
              <a:gd name="T2" fmla="*/ 2147483646 w 610"/>
              <a:gd name="T3" fmla="*/ 2147483646 h 422"/>
              <a:gd name="T4" fmla="*/ 2147483646 w 610"/>
              <a:gd name="T5" fmla="*/ 2147483646 h 422"/>
              <a:gd name="T6" fmla="*/ 2147483646 w 610"/>
              <a:gd name="T7" fmla="*/ 2147483646 h 422"/>
              <a:gd name="T8" fmla="*/ 2147483646 w 610"/>
              <a:gd name="T9" fmla="*/ 2147483646 h 422"/>
              <a:gd name="T10" fmla="*/ 2147483646 w 610"/>
              <a:gd name="T11" fmla="*/ 2147483646 h 422"/>
              <a:gd name="T12" fmla="*/ 0 w 610"/>
              <a:gd name="T13" fmla="*/ 2147483646 h 4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0"/>
              <a:gd name="T22" fmla="*/ 0 h 422"/>
              <a:gd name="T23" fmla="*/ 610 w 610"/>
              <a:gd name="T24" fmla="*/ 422 h 4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0" h="422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04" y="120"/>
                  <a:pt x="572" y="168"/>
                </a:cubicBezTo>
                <a:cubicBezTo>
                  <a:pt x="540" y="216"/>
                  <a:pt x="446" y="267"/>
                  <a:pt x="370" y="308"/>
                </a:cubicBezTo>
                <a:cubicBezTo>
                  <a:pt x="294" y="349"/>
                  <a:pt x="180" y="422"/>
                  <a:pt x="118" y="416"/>
                </a:cubicBezTo>
                <a:cubicBezTo>
                  <a:pt x="56" y="410"/>
                  <a:pt x="25" y="300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7" name="Freeform 75">
            <a:extLst>
              <a:ext uri="{FF2B5EF4-FFF2-40B4-BE49-F238E27FC236}">
                <a16:creationId xmlns:a16="http://schemas.microsoft.com/office/drawing/2014/main" id="{B5A1A55A-73CF-4EFE-8C0E-EA219D8187C5}"/>
              </a:ext>
            </a:extLst>
          </p:cNvPr>
          <p:cNvSpPr>
            <a:spLocks noChangeAspect="1"/>
          </p:cNvSpPr>
          <p:nvPr/>
        </p:nvSpPr>
        <p:spPr bwMode="auto">
          <a:xfrm>
            <a:off x="4269921" y="2430237"/>
            <a:ext cx="922338" cy="833438"/>
          </a:xfrm>
          <a:custGeom>
            <a:avLst/>
            <a:gdLst>
              <a:gd name="T0" fmla="*/ 0 w 581"/>
              <a:gd name="T1" fmla="*/ 2147483646 h 525"/>
              <a:gd name="T2" fmla="*/ 2147483646 w 581"/>
              <a:gd name="T3" fmla="*/ 2147483646 h 525"/>
              <a:gd name="T4" fmla="*/ 2147483646 w 581"/>
              <a:gd name="T5" fmla="*/ 2147483646 h 525"/>
              <a:gd name="T6" fmla="*/ 2147483646 w 581"/>
              <a:gd name="T7" fmla="*/ 2147483646 h 525"/>
              <a:gd name="T8" fmla="*/ 2147483646 w 581"/>
              <a:gd name="T9" fmla="*/ 2147483646 h 525"/>
              <a:gd name="T10" fmla="*/ 2147483646 w 581"/>
              <a:gd name="T11" fmla="*/ 2147483646 h 525"/>
              <a:gd name="T12" fmla="*/ 0 w 581"/>
              <a:gd name="T13" fmla="*/ 2147483646 h 5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1"/>
              <a:gd name="T22" fmla="*/ 0 h 525"/>
              <a:gd name="T23" fmla="*/ 581 w 581"/>
              <a:gd name="T24" fmla="*/ 525 h 5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1" h="525">
                <a:moveTo>
                  <a:pt x="0" y="335"/>
                </a:moveTo>
                <a:cubicBezTo>
                  <a:pt x="12" y="271"/>
                  <a:pt x="119" y="152"/>
                  <a:pt x="192" y="100"/>
                </a:cubicBezTo>
                <a:cubicBezTo>
                  <a:pt x="265" y="48"/>
                  <a:pt x="375" y="0"/>
                  <a:pt x="438" y="22"/>
                </a:cubicBezTo>
                <a:cubicBezTo>
                  <a:pt x="501" y="44"/>
                  <a:pt x="581" y="157"/>
                  <a:pt x="572" y="234"/>
                </a:cubicBezTo>
                <a:cubicBezTo>
                  <a:pt x="563" y="311"/>
                  <a:pt x="460" y="443"/>
                  <a:pt x="384" y="484"/>
                </a:cubicBezTo>
                <a:cubicBezTo>
                  <a:pt x="308" y="525"/>
                  <a:pt x="182" y="507"/>
                  <a:pt x="118" y="482"/>
                </a:cubicBezTo>
                <a:cubicBezTo>
                  <a:pt x="54" y="457"/>
                  <a:pt x="25" y="366"/>
                  <a:pt x="0" y="335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8" name="Line 76">
            <a:extLst>
              <a:ext uri="{FF2B5EF4-FFF2-40B4-BE49-F238E27FC236}">
                <a16:creationId xmlns:a16="http://schemas.microsoft.com/office/drawing/2014/main" id="{DAB085E5-9C77-4FBF-8BB6-504A92944A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0921" y="3636737"/>
            <a:ext cx="142875" cy="2000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9" name="Line 77">
            <a:extLst>
              <a:ext uri="{FF2B5EF4-FFF2-40B4-BE49-F238E27FC236}">
                <a16:creationId xmlns:a16="http://schemas.microsoft.com/office/drawing/2014/main" id="{7A0C6973-725A-4FB2-99A2-49AE401BCA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346" y="3138262"/>
            <a:ext cx="171450" cy="6477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0" name="Line 78">
            <a:extLst>
              <a:ext uri="{FF2B5EF4-FFF2-40B4-BE49-F238E27FC236}">
                <a16:creationId xmlns:a16="http://schemas.microsoft.com/office/drawing/2014/main" id="{3DE17620-7AB5-4435-BB60-876D1A50FF1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49271" y="3392262"/>
            <a:ext cx="333375" cy="4000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1" name="Line 79">
            <a:extLst>
              <a:ext uri="{FF2B5EF4-FFF2-40B4-BE49-F238E27FC236}">
                <a16:creationId xmlns:a16="http://schemas.microsoft.com/office/drawing/2014/main" id="{68426753-0985-4E0C-BE9B-B2665114D4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17596" y="3817712"/>
            <a:ext cx="333375" cy="400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2" name="Text Box 80">
            <a:extLst>
              <a:ext uri="{FF2B5EF4-FFF2-40B4-BE49-F238E27FC236}">
                <a16:creationId xmlns:a16="http://schemas.microsoft.com/office/drawing/2014/main" id="{76E40AA0-8ED8-453C-AFE3-78687A15E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9371" y="4190775"/>
            <a:ext cx="1714500" cy="530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Shortest single linkage distance</a:t>
            </a:r>
          </a:p>
        </p:txBody>
      </p:sp>
    </p:spTree>
    <p:extLst>
      <p:ext uri="{BB962C8B-B14F-4D97-AF65-F5344CB8AC3E}">
        <p14:creationId xmlns:p14="http://schemas.microsoft.com/office/powerpoint/2010/main" val="609636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D466DBB8-6204-4E61-B4CE-7D61A97DE74A}"/>
              </a:ext>
            </a:extLst>
          </p:cNvPr>
          <p:cNvSpPr>
            <a:spLocks/>
          </p:cNvSpPr>
          <p:nvPr/>
        </p:nvSpPr>
        <p:spPr bwMode="auto">
          <a:xfrm>
            <a:off x="3858759" y="2346894"/>
            <a:ext cx="1873250" cy="2090737"/>
          </a:xfrm>
          <a:custGeom>
            <a:avLst/>
            <a:gdLst>
              <a:gd name="T0" fmla="*/ 2147483646 w 1180"/>
              <a:gd name="T1" fmla="*/ 2147483646 h 1317"/>
              <a:gd name="T2" fmla="*/ 2147483646 w 1180"/>
              <a:gd name="T3" fmla="*/ 2147483646 h 1317"/>
              <a:gd name="T4" fmla="*/ 2147483646 w 1180"/>
              <a:gd name="T5" fmla="*/ 2147483646 h 1317"/>
              <a:gd name="T6" fmla="*/ 2147483646 w 1180"/>
              <a:gd name="T7" fmla="*/ 2147483646 h 1317"/>
              <a:gd name="T8" fmla="*/ 2147483646 w 1180"/>
              <a:gd name="T9" fmla="*/ 2147483646 h 1317"/>
              <a:gd name="T10" fmla="*/ 2147483646 w 1180"/>
              <a:gd name="T11" fmla="*/ 2147483646 h 1317"/>
              <a:gd name="T12" fmla="*/ 2147483646 w 1180"/>
              <a:gd name="T13" fmla="*/ 2147483646 h 1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80"/>
              <a:gd name="T22" fmla="*/ 0 h 1317"/>
              <a:gd name="T23" fmla="*/ 1180 w 1180"/>
              <a:gd name="T24" fmla="*/ 1317 h 13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80" h="1317">
                <a:moveTo>
                  <a:pt x="71" y="192"/>
                </a:moveTo>
                <a:cubicBezTo>
                  <a:pt x="142" y="384"/>
                  <a:pt x="622" y="1083"/>
                  <a:pt x="791" y="1200"/>
                </a:cubicBezTo>
                <a:cubicBezTo>
                  <a:pt x="960" y="1317"/>
                  <a:pt x="1030" y="1013"/>
                  <a:pt x="1087" y="896"/>
                </a:cubicBezTo>
                <a:cubicBezTo>
                  <a:pt x="1144" y="779"/>
                  <a:pt x="1180" y="624"/>
                  <a:pt x="1135" y="496"/>
                </a:cubicBezTo>
                <a:cubicBezTo>
                  <a:pt x="1090" y="368"/>
                  <a:pt x="943" y="203"/>
                  <a:pt x="815" y="128"/>
                </a:cubicBezTo>
                <a:cubicBezTo>
                  <a:pt x="687" y="53"/>
                  <a:pt x="491" y="41"/>
                  <a:pt x="367" y="48"/>
                </a:cubicBezTo>
                <a:cubicBezTo>
                  <a:pt x="243" y="55"/>
                  <a:pt x="0" y="0"/>
                  <a:pt x="71" y="19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A83D4EAA-3C8A-4517-ADFD-3A6C551D77AC}"/>
              </a:ext>
            </a:extLst>
          </p:cNvPr>
          <p:cNvSpPr>
            <a:spLocks/>
          </p:cNvSpPr>
          <p:nvPr/>
        </p:nvSpPr>
        <p:spPr bwMode="auto">
          <a:xfrm>
            <a:off x="3141209" y="2645344"/>
            <a:ext cx="1939925" cy="2014537"/>
          </a:xfrm>
          <a:custGeom>
            <a:avLst/>
            <a:gdLst>
              <a:gd name="T0" fmla="*/ 2147483646 w 1222"/>
              <a:gd name="T1" fmla="*/ 2147483646 h 1269"/>
              <a:gd name="T2" fmla="*/ 2147483646 w 1222"/>
              <a:gd name="T3" fmla="*/ 2147483646 h 1269"/>
              <a:gd name="T4" fmla="*/ 2147483646 w 1222"/>
              <a:gd name="T5" fmla="*/ 2147483646 h 1269"/>
              <a:gd name="T6" fmla="*/ 2147483646 w 1222"/>
              <a:gd name="T7" fmla="*/ 2147483646 h 1269"/>
              <a:gd name="T8" fmla="*/ 2147483646 w 1222"/>
              <a:gd name="T9" fmla="*/ 2147483646 h 1269"/>
              <a:gd name="T10" fmla="*/ 2147483646 w 1222"/>
              <a:gd name="T11" fmla="*/ 2147483646 h 1269"/>
              <a:gd name="T12" fmla="*/ 2147483646 w 1222"/>
              <a:gd name="T13" fmla="*/ 2147483646 h 1269"/>
              <a:gd name="T14" fmla="*/ 2147483646 w 1222"/>
              <a:gd name="T15" fmla="*/ 2147483646 h 126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22"/>
              <a:gd name="T25" fmla="*/ 0 h 1269"/>
              <a:gd name="T26" fmla="*/ 1222 w 1222"/>
              <a:gd name="T27" fmla="*/ 1269 h 126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22" h="1269">
                <a:moveTo>
                  <a:pt x="539" y="92"/>
                </a:moveTo>
                <a:cubicBezTo>
                  <a:pt x="671" y="230"/>
                  <a:pt x="1056" y="758"/>
                  <a:pt x="1139" y="932"/>
                </a:cubicBezTo>
                <a:cubicBezTo>
                  <a:pt x="1222" y="1106"/>
                  <a:pt x="1104" y="1088"/>
                  <a:pt x="1035" y="1140"/>
                </a:cubicBezTo>
                <a:cubicBezTo>
                  <a:pt x="966" y="1192"/>
                  <a:pt x="878" y="1269"/>
                  <a:pt x="723" y="1244"/>
                </a:cubicBezTo>
                <a:cubicBezTo>
                  <a:pt x="568" y="1219"/>
                  <a:pt x="214" y="1128"/>
                  <a:pt x="107" y="988"/>
                </a:cubicBezTo>
                <a:cubicBezTo>
                  <a:pt x="0" y="848"/>
                  <a:pt x="50" y="560"/>
                  <a:pt x="83" y="404"/>
                </a:cubicBezTo>
                <a:cubicBezTo>
                  <a:pt x="116" y="248"/>
                  <a:pt x="231" y="104"/>
                  <a:pt x="307" y="52"/>
                </a:cubicBezTo>
                <a:cubicBezTo>
                  <a:pt x="383" y="0"/>
                  <a:pt x="491" y="84"/>
                  <a:pt x="539" y="9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033B1E1C-1E41-48CD-B701-F0BB84D377DC}"/>
              </a:ext>
            </a:extLst>
          </p:cNvPr>
          <p:cNvSpPr>
            <a:spLocks noChangeAspect="1"/>
          </p:cNvSpPr>
          <p:nvPr/>
        </p:nvSpPr>
        <p:spPr bwMode="auto">
          <a:xfrm>
            <a:off x="3234871" y="2504056"/>
            <a:ext cx="1931988" cy="1193800"/>
          </a:xfrm>
          <a:custGeom>
            <a:avLst/>
            <a:gdLst>
              <a:gd name="T0" fmla="*/ 2147483646 w 1217"/>
              <a:gd name="T1" fmla="*/ 2147483646 h 752"/>
              <a:gd name="T2" fmla="*/ 2147483646 w 1217"/>
              <a:gd name="T3" fmla="*/ 2147483646 h 752"/>
              <a:gd name="T4" fmla="*/ 2147483646 w 1217"/>
              <a:gd name="T5" fmla="*/ 2147483646 h 752"/>
              <a:gd name="T6" fmla="*/ 2147483646 w 1217"/>
              <a:gd name="T7" fmla="*/ 2147483646 h 752"/>
              <a:gd name="T8" fmla="*/ 2147483646 w 1217"/>
              <a:gd name="T9" fmla="*/ 2147483646 h 752"/>
              <a:gd name="T10" fmla="*/ 2147483646 w 1217"/>
              <a:gd name="T11" fmla="*/ 2147483646 h 752"/>
              <a:gd name="T12" fmla="*/ 2147483646 w 1217"/>
              <a:gd name="T13" fmla="*/ 2147483646 h 7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752"/>
              <a:gd name="T23" fmla="*/ 1217 w 1217"/>
              <a:gd name="T24" fmla="*/ 752 h 7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752">
                <a:moveTo>
                  <a:pt x="568" y="317"/>
                </a:moveTo>
                <a:cubicBezTo>
                  <a:pt x="689" y="246"/>
                  <a:pt x="783" y="58"/>
                  <a:pt x="888" y="29"/>
                </a:cubicBezTo>
                <a:cubicBezTo>
                  <a:pt x="993" y="0"/>
                  <a:pt x="1217" y="52"/>
                  <a:pt x="1200" y="141"/>
                </a:cubicBezTo>
                <a:cubicBezTo>
                  <a:pt x="1183" y="230"/>
                  <a:pt x="967" y="466"/>
                  <a:pt x="784" y="565"/>
                </a:cubicBezTo>
                <a:cubicBezTo>
                  <a:pt x="601" y="664"/>
                  <a:pt x="208" y="752"/>
                  <a:pt x="104" y="733"/>
                </a:cubicBezTo>
                <a:cubicBezTo>
                  <a:pt x="0" y="714"/>
                  <a:pt x="84" y="520"/>
                  <a:pt x="160" y="453"/>
                </a:cubicBezTo>
                <a:cubicBezTo>
                  <a:pt x="236" y="386"/>
                  <a:pt x="447" y="388"/>
                  <a:pt x="568" y="317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1563FE8F-D27E-4A9C-A5E9-F6E1982EA5E3}"/>
              </a:ext>
            </a:extLst>
          </p:cNvPr>
          <p:cNvSpPr>
            <a:spLocks noChangeAspect="1"/>
          </p:cNvSpPr>
          <p:nvPr/>
        </p:nvSpPr>
        <p:spPr bwMode="auto">
          <a:xfrm>
            <a:off x="3774621" y="3173981"/>
            <a:ext cx="1881188" cy="1438275"/>
          </a:xfrm>
          <a:custGeom>
            <a:avLst/>
            <a:gdLst>
              <a:gd name="T0" fmla="*/ 2147483646 w 1185"/>
              <a:gd name="T1" fmla="*/ 2147483646 h 906"/>
              <a:gd name="T2" fmla="*/ 2147483646 w 1185"/>
              <a:gd name="T3" fmla="*/ 2147483646 h 906"/>
              <a:gd name="T4" fmla="*/ 2147483646 w 1185"/>
              <a:gd name="T5" fmla="*/ 2147483646 h 906"/>
              <a:gd name="T6" fmla="*/ 2147483646 w 1185"/>
              <a:gd name="T7" fmla="*/ 2147483646 h 906"/>
              <a:gd name="T8" fmla="*/ 2147483646 w 1185"/>
              <a:gd name="T9" fmla="*/ 2147483646 h 906"/>
              <a:gd name="T10" fmla="*/ 2147483646 w 1185"/>
              <a:gd name="T11" fmla="*/ 2147483646 h 906"/>
              <a:gd name="T12" fmla="*/ 2147483646 w 1185"/>
              <a:gd name="T13" fmla="*/ 2147483646 h 906"/>
              <a:gd name="T14" fmla="*/ 2147483646 w 1185"/>
              <a:gd name="T15" fmla="*/ 2147483646 h 90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85"/>
              <a:gd name="T25" fmla="*/ 0 h 906"/>
              <a:gd name="T26" fmla="*/ 1185 w 1185"/>
              <a:gd name="T27" fmla="*/ 906 h 90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85" h="906">
                <a:moveTo>
                  <a:pt x="12" y="767"/>
                </a:moveTo>
                <a:cubicBezTo>
                  <a:pt x="24" y="687"/>
                  <a:pt x="196" y="510"/>
                  <a:pt x="340" y="391"/>
                </a:cubicBezTo>
                <a:cubicBezTo>
                  <a:pt x="484" y="272"/>
                  <a:pt x="737" y="110"/>
                  <a:pt x="876" y="55"/>
                </a:cubicBezTo>
                <a:cubicBezTo>
                  <a:pt x="1015" y="0"/>
                  <a:pt x="1159" y="16"/>
                  <a:pt x="1172" y="63"/>
                </a:cubicBezTo>
                <a:cubicBezTo>
                  <a:pt x="1185" y="110"/>
                  <a:pt x="1063" y="252"/>
                  <a:pt x="956" y="335"/>
                </a:cubicBezTo>
                <a:cubicBezTo>
                  <a:pt x="849" y="418"/>
                  <a:pt x="647" y="470"/>
                  <a:pt x="532" y="559"/>
                </a:cubicBezTo>
                <a:cubicBezTo>
                  <a:pt x="417" y="648"/>
                  <a:pt x="355" y="836"/>
                  <a:pt x="268" y="871"/>
                </a:cubicBezTo>
                <a:cubicBezTo>
                  <a:pt x="181" y="906"/>
                  <a:pt x="0" y="847"/>
                  <a:pt x="12" y="767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BFF29C-C54B-44DC-8872-E579A4EF7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096" y="3416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6123BE-B0D0-46C3-B318-C8197738B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396" y="3251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9168CF-7750-4F0B-A644-6C8626D53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196" y="3124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5EA295-D69A-4EC1-AAE6-D8AFBE00F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596" y="3099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F98DD9-395B-408F-A378-4919C76DA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296" y="2908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67F060-C838-4710-AA06-797C673AB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596" y="2781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BED734-BF3B-4562-96D0-481C4C409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3099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32B79E0-CDB3-4C49-8381-AE9088184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596" y="3315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C2C504-4C92-4E6B-9B5F-8167D1303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26421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D68FC2-12DB-43DF-9A51-06E9B11D5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896" y="4331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FE2CF9-9175-43D0-A8DF-4B88E892A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296" y="3988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4BE4F51-9F21-49B4-9B6E-CCE11913F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896" y="3759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808998-1CDE-4B74-9FD1-DD259E701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296" y="3797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C1A557A-AA32-4BC4-A48C-447E8BA14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996" y="35819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58C721-B404-42A6-AF8C-C32178AA3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896" y="34930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FD3B02-23F6-4F07-93B2-74FCAEF94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096" y="3442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C1EBCF2-0FD7-432B-B519-9D7D5E7A3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596" y="33406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4CA7E82-031A-4969-9A2F-C34D0DD4A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696" y="4077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023E03-CE38-4D8E-982F-3E25ECE4B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996" y="41915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7CE6D3-11B2-437D-A079-60B335525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96" y="4204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2EE43A8-F1C7-43CE-8CF1-2B2F038748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196456"/>
            <a:ext cx="358775" cy="358775"/>
          </a:xfrm>
          <a:prstGeom prst="rect">
            <a:avLst/>
          </a:prstGeom>
          <a:solidFill>
            <a:schemeClr val="accent4">
              <a:alpha val="50195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5572981-70A5-4CFA-955E-3D7CDA57C6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629844"/>
            <a:ext cx="358775" cy="358775"/>
          </a:xfrm>
          <a:prstGeom prst="rect">
            <a:avLst/>
          </a:pr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9" name="Text Box 78">
            <a:extLst>
              <a:ext uri="{FF2B5EF4-FFF2-40B4-BE49-F238E27FC236}">
                <a16:creationId xmlns:a16="http://schemas.microsoft.com/office/drawing/2014/main" id="{6B3896B9-0F83-472F-A305-ABD95A8C0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177406"/>
            <a:ext cx="20168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</a:t>
            </a:r>
          </a:p>
        </p:txBody>
      </p:sp>
      <p:sp>
        <p:nvSpPr>
          <p:cNvPr id="80" name="Text Box 79">
            <a:extLst>
              <a:ext uri="{FF2B5EF4-FFF2-40B4-BE49-F238E27FC236}">
                <a16:creationId xmlns:a16="http://schemas.microsoft.com/office/drawing/2014/main" id="{267F149E-2E0D-4837-B4EB-E3D82D9A5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609206"/>
            <a:ext cx="16305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C7D2065-0FC0-4F0F-BA91-9414FD0E4C1A}"/>
              </a:ext>
            </a:extLst>
          </p:cNvPr>
          <p:cNvSpPr/>
          <p:nvPr/>
        </p:nvSpPr>
        <p:spPr>
          <a:xfrm>
            <a:off x="6335259" y="2198688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636CB6C-05FA-406A-8F8A-2F3A375BC2CA}"/>
              </a:ext>
            </a:extLst>
          </p:cNvPr>
          <p:cNvSpPr/>
          <p:nvPr/>
        </p:nvSpPr>
        <p:spPr>
          <a:xfrm>
            <a:off x="3038815" y="2187615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BFAC645-10F0-491F-BD10-88A9038967C7}"/>
              </a:ext>
            </a:extLst>
          </p:cNvPr>
          <p:cNvGrpSpPr/>
          <p:nvPr/>
        </p:nvGrpSpPr>
        <p:grpSpPr>
          <a:xfrm>
            <a:off x="6647996" y="3019200"/>
            <a:ext cx="2289175" cy="1298575"/>
            <a:chOff x="6647996" y="3019200"/>
            <a:chExt cx="2289175" cy="1298575"/>
          </a:xfrm>
        </p:grpSpPr>
        <p:sp>
          <p:nvSpPr>
            <p:cNvPr id="84" name="Oval 25">
              <a:extLst>
                <a:ext uri="{FF2B5EF4-FFF2-40B4-BE49-F238E27FC236}">
                  <a16:creationId xmlns:a16="http://schemas.microsoft.com/office/drawing/2014/main" id="{493CBA3E-222B-443C-93C6-1052E8606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396" y="3019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Oval 26">
              <a:extLst>
                <a:ext uri="{FF2B5EF4-FFF2-40B4-BE49-F238E27FC236}">
                  <a16:creationId xmlns:a16="http://schemas.microsoft.com/office/drawing/2014/main" id="{8BBA67E4-34DE-457D-BCF2-38D48F31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6796" y="3171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Oval 27">
              <a:extLst>
                <a:ext uri="{FF2B5EF4-FFF2-40B4-BE49-F238E27FC236}">
                  <a16:creationId xmlns:a16="http://schemas.microsoft.com/office/drawing/2014/main" id="{2F089871-7334-42D0-AEFD-B44CAD71E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070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Oval 28">
              <a:extLst>
                <a:ext uri="{FF2B5EF4-FFF2-40B4-BE49-F238E27FC236}">
                  <a16:creationId xmlns:a16="http://schemas.microsoft.com/office/drawing/2014/main" id="{A69E4DA9-C78F-433A-A6F1-43A95E4B7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3222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8" name="Oval 29">
              <a:extLst>
                <a:ext uri="{FF2B5EF4-FFF2-40B4-BE49-F238E27FC236}">
                  <a16:creationId xmlns:a16="http://schemas.microsoft.com/office/drawing/2014/main" id="{C9F6F953-9739-48AE-BB13-66B05E33C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896" y="3311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9" name="Oval 30">
              <a:extLst>
                <a:ext uri="{FF2B5EF4-FFF2-40B4-BE49-F238E27FC236}">
                  <a16:creationId xmlns:a16="http://schemas.microsoft.com/office/drawing/2014/main" id="{EB1FE85B-BE67-4E32-8791-6FEE6CC5B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96" y="3463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" name="Oval 31">
              <a:extLst>
                <a:ext uri="{FF2B5EF4-FFF2-40B4-BE49-F238E27FC236}">
                  <a16:creationId xmlns:a16="http://schemas.microsoft.com/office/drawing/2014/main" id="{B7FCF2B2-6284-4216-AB45-4E4F4E23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96" y="3451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1" name="Oval 32">
              <a:extLst>
                <a:ext uri="{FF2B5EF4-FFF2-40B4-BE49-F238E27FC236}">
                  <a16:creationId xmlns:a16="http://schemas.microsoft.com/office/drawing/2014/main" id="{CC81483A-24AE-4613-BC3B-F90CC9BB9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896" y="3603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" name="Oval 33">
              <a:extLst>
                <a:ext uri="{FF2B5EF4-FFF2-40B4-BE49-F238E27FC236}">
                  <a16:creationId xmlns:a16="http://schemas.microsoft.com/office/drawing/2014/main" id="{3F9E0936-16AB-421C-B583-ECC62CC4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2196" y="3463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3" name="Oval 34">
              <a:extLst>
                <a:ext uri="{FF2B5EF4-FFF2-40B4-BE49-F238E27FC236}">
                  <a16:creationId xmlns:a16="http://schemas.microsoft.com/office/drawing/2014/main" id="{52FA3FE6-AA91-4693-8D40-4E33B0248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496" y="36161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" name="Oval 35">
              <a:extLst>
                <a:ext uri="{FF2B5EF4-FFF2-40B4-BE49-F238E27FC236}">
                  <a16:creationId xmlns:a16="http://schemas.microsoft.com/office/drawing/2014/main" id="{16D26961-E1A1-428D-AB18-0D0E6D9C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1996" y="3273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Oval 36">
              <a:extLst>
                <a:ext uri="{FF2B5EF4-FFF2-40B4-BE49-F238E27FC236}">
                  <a16:creationId xmlns:a16="http://schemas.microsoft.com/office/drawing/2014/main" id="{36858D6A-E74B-421A-BCAD-6B10EE06E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857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" name="Oval 37">
              <a:extLst>
                <a:ext uri="{FF2B5EF4-FFF2-40B4-BE49-F238E27FC236}">
                  <a16:creationId xmlns:a16="http://schemas.microsoft.com/office/drawing/2014/main" id="{F685ACFD-F0CC-4CB4-900B-ACE585008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4009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Oval 38">
              <a:extLst>
                <a:ext uri="{FF2B5EF4-FFF2-40B4-BE49-F238E27FC236}">
                  <a16:creationId xmlns:a16="http://schemas.microsoft.com/office/drawing/2014/main" id="{68F96742-814E-42F0-B11F-25AD1D40C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095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" name="Oval 39">
              <a:extLst>
                <a:ext uri="{FF2B5EF4-FFF2-40B4-BE49-F238E27FC236}">
                  <a16:creationId xmlns:a16="http://schemas.microsoft.com/office/drawing/2014/main" id="{6BA8F456-5571-4081-AFBB-7F1BDBBCD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296" y="3247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Oval 40">
              <a:extLst>
                <a:ext uri="{FF2B5EF4-FFF2-40B4-BE49-F238E27FC236}">
                  <a16:creationId xmlns:a16="http://schemas.microsoft.com/office/drawing/2014/main" id="{5E6CBCCE-D661-4145-9849-DFB31C9FB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96" y="3400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0" name="Oval 41">
              <a:extLst>
                <a:ext uri="{FF2B5EF4-FFF2-40B4-BE49-F238E27FC236}">
                  <a16:creationId xmlns:a16="http://schemas.microsoft.com/office/drawing/2014/main" id="{DFC28192-84E5-473B-9685-862FBD2A4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3336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Oval 42">
              <a:extLst>
                <a:ext uri="{FF2B5EF4-FFF2-40B4-BE49-F238E27FC236}">
                  <a16:creationId xmlns:a16="http://schemas.microsoft.com/office/drawing/2014/main" id="{B3B8FDC6-9AA7-4E23-BC9D-A13D3C799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196" y="3285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Oval 43">
              <a:extLst>
                <a:ext uri="{FF2B5EF4-FFF2-40B4-BE49-F238E27FC236}">
                  <a16:creationId xmlns:a16="http://schemas.microsoft.com/office/drawing/2014/main" id="{FD5FE86A-8E11-4F14-B53B-1E55D60C6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596" y="3438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3" name="Oval 44">
              <a:extLst>
                <a:ext uri="{FF2B5EF4-FFF2-40B4-BE49-F238E27FC236}">
                  <a16:creationId xmlns:a16="http://schemas.microsoft.com/office/drawing/2014/main" id="{5190C287-40EA-4DFE-87F5-2ABF4CFF2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412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4" name="Oval 45">
              <a:extLst>
                <a:ext uri="{FF2B5EF4-FFF2-40B4-BE49-F238E27FC236}">
                  <a16:creationId xmlns:a16="http://schemas.microsoft.com/office/drawing/2014/main" id="{C30E9D83-1CA7-4CB6-966E-9BCDA1436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2196" y="3120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Oval 46">
              <a:extLst>
                <a:ext uri="{FF2B5EF4-FFF2-40B4-BE49-F238E27FC236}">
                  <a16:creationId xmlns:a16="http://schemas.microsoft.com/office/drawing/2014/main" id="{71215511-FFF0-4DDE-9D75-1E33A9ADF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4596" y="3273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6" name="Oval 47">
              <a:extLst>
                <a:ext uri="{FF2B5EF4-FFF2-40B4-BE49-F238E27FC236}">
                  <a16:creationId xmlns:a16="http://schemas.microsoft.com/office/drawing/2014/main" id="{382B5E55-6AA3-4A2B-A29E-3C4FD52F4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396" y="3705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Oval 48">
              <a:extLst>
                <a:ext uri="{FF2B5EF4-FFF2-40B4-BE49-F238E27FC236}">
                  <a16:creationId xmlns:a16="http://schemas.microsoft.com/office/drawing/2014/main" id="{3C1E6250-E5D5-4454-9494-76F75087F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696" y="3565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Oval 49">
              <a:extLst>
                <a:ext uri="{FF2B5EF4-FFF2-40B4-BE49-F238E27FC236}">
                  <a16:creationId xmlns:a16="http://schemas.microsoft.com/office/drawing/2014/main" id="{BBE02DC9-EBED-48C7-B023-6010396E7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3781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Oval 50">
              <a:extLst>
                <a:ext uri="{FF2B5EF4-FFF2-40B4-BE49-F238E27FC236}">
                  <a16:creationId xmlns:a16="http://schemas.microsoft.com/office/drawing/2014/main" id="{B16A92AF-A9C1-4417-9F50-CF1701F47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896" y="3539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" name="Oval 51">
              <a:extLst>
                <a:ext uri="{FF2B5EF4-FFF2-40B4-BE49-F238E27FC236}">
                  <a16:creationId xmlns:a16="http://schemas.microsoft.com/office/drawing/2014/main" id="{D9C77B66-2201-4261-A316-B8C8BC87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796" y="3476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Oval 52">
              <a:extLst>
                <a:ext uri="{FF2B5EF4-FFF2-40B4-BE49-F238E27FC236}">
                  <a16:creationId xmlns:a16="http://schemas.microsoft.com/office/drawing/2014/main" id="{D93DA9CE-AC9F-4408-9C70-44E1364C1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796" y="3311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Oval 53">
              <a:extLst>
                <a:ext uri="{FF2B5EF4-FFF2-40B4-BE49-F238E27FC236}">
                  <a16:creationId xmlns:a16="http://schemas.microsoft.com/office/drawing/2014/main" id="{F6B7A732-4644-4309-BF15-4F9A406FC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857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Oval 54">
              <a:extLst>
                <a:ext uri="{FF2B5EF4-FFF2-40B4-BE49-F238E27FC236}">
                  <a16:creationId xmlns:a16="http://schemas.microsoft.com/office/drawing/2014/main" id="{9CDB8414-81EC-445E-BC39-A8520F110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4009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Oval 55">
              <a:extLst>
                <a:ext uri="{FF2B5EF4-FFF2-40B4-BE49-F238E27FC236}">
                  <a16:creationId xmlns:a16="http://schemas.microsoft.com/office/drawing/2014/main" id="{AF3DCBD5-DA33-4BCB-A64C-9931E624F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679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5" name="Oval 56">
              <a:extLst>
                <a:ext uri="{FF2B5EF4-FFF2-40B4-BE49-F238E27FC236}">
                  <a16:creationId xmlns:a16="http://schemas.microsoft.com/office/drawing/2014/main" id="{780C13B8-1A3D-4568-84AB-8D2A1EE7B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696" y="36415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6" name="Oval 57">
              <a:extLst>
                <a:ext uri="{FF2B5EF4-FFF2-40B4-BE49-F238E27FC236}">
                  <a16:creationId xmlns:a16="http://schemas.microsoft.com/office/drawing/2014/main" id="{20DC97C1-C65C-4898-9070-528D81B5F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5096" y="3793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7" name="Oval 58">
              <a:extLst>
                <a:ext uri="{FF2B5EF4-FFF2-40B4-BE49-F238E27FC236}">
                  <a16:creationId xmlns:a16="http://schemas.microsoft.com/office/drawing/2014/main" id="{B238CF60-0B50-4A4A-ADF9-621ECC638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596" y="3539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8" name="Oval 59">
              <a:extLst>
                <a:ext uri="{FF2B5EF4-FFF2-40B4-BE49-F238E27FC236}">
                  <a16:creationId xmlns:a16="http://schemas.microsoft.com/office/drawing/2014/main" id="{C8514510-32DC-4520-B6A8-F66393686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796" y="3933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9" name="Oval 60">
              <a:extLst>
                <a:ext uri="{FF2B5EF4-FFF2-40B4-BE49-F238E27FC236}">
                  <a16:creationId xmlns:a16="http://schemas.microsoft.com/office/drawing/2014/main" id="{026D4CF5-8308-4BB0-BD89-27FD53070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796" y="4073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Oval 61">
              <a:extLst>
                <a:ext uri="{FF2B5EF4-FFF2-40B4-BE49-F238E27FC236}">
                  <a16:creationId xmlns:a16="http://schemas.microsoft.com/office/drawing/2014/main" id="{5A3FEF1C-DA69-40F8-BEEB-615D7E723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4225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1" name="Oval 62">
              <a:extLst>
                <a:ext uri="{FF2B5EF4-FFF2-40B4-BE49-F238E27FC236}">
                  <a16:creationId xmlns:a16="http://schemas.microsoft.com/office/drawing/2014/main" id="{C3DF09B5-E068-4F69-BD6E-19CD23920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596" y="3819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" name="Oval 63">
              <a:extLst>
                <a:ext uri="{FF2B5EF4-FFF2-40B4-BE49-F238E27FC236}">
                  <a16:creationId xmlns:a16="http://schemas.microsoft.com/office/drawing/2014/main" id="{2D31AC8E-4E2E-441D-9B00-B9984D337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96" y="3679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3" name="Oval 64">
              <a:extLst>
                <a:ext uri="{FF2B5EF4-FFF2-40B4-BE49-F238E27FC236}">
                  <a16:creationId xmlns:a16="http://schemas.microsoft.com/office/drawing/2014/main" id="{6A241548-A258-4D6D-B93F-750653CC9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5796" y="3425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" name="Oval 65">
              <a:extLst>
                <a:ext uri="{FF2B5EF4-FFF2-40B4-BE49-F238E27FC236}">
                  <a16:creationId xmlns:a16="http://schemas.microsoft.com/office/drawing/2014/main" id="{3BFA8EE0-3D38-49EA-9E08-25802BB25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996" y="3578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5" name="Oval 66">
              <a:extLst>
                <a:ext uri="{FF2B5EF4-FFF2-40B4-BE49-F238E27FC236}">
                  <a16:creationId xmlns:a16="http://schemas.microsoft.com/office/drawing/2014/main" id="{240C6A54-CE16-4563-BD1F-00A493680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296" y="4111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6" name="Oval 67">
              <a:extLst>
                <a:ext uri="{FF2B5EF4-FFF2-40B4-BE49-F238E27FC236}">
                  <a16:creationId xmlns:a16="http://schemas.microsoft.com/office/drawing/2014/main" id="{61B499FC-1EA9-48C5-9C91-AA0B843E3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4060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498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0722176-15FA-4580-9B20-95C036C9F6B1}"/>
              </a:ext>
            </a:extLst>
          </p:cNvPr>
          <p:cNvSpPr>
            <a:spLocks/>
          </p:cNvSpPr>
          <p:nvPr/>
        </p:nvSpPr>
        <p:spPr bwMode="auto">
          <a:xfrm>
            <a:off x="7732259" y="2505644"/>
            <a:ext cx="1374775" cy="2011362"/>
          </a:xfrm>
          <a:custGeom>
            <a:avLst/>
            <a:gdLst>
              <a:gd name="T0" fmla="*/ 2147483646 w 866"/>
              <a:gd name="T1" fmla="*/ 2147483646 h 1267"/>
              <a:gd name="T2" fmla="*/ 2147483646 w 866"/>
              <a:gd name="T3" fmla="*/ 2147483646 h 1267"/>
              <a:gd name="T4" fmla="*/ 2147483646 w 866"/>
              <a:gd name="T5" fmla="*/ 2147483646 h 1267"/>
              <a:gd name="T6" fmla="*/ 2147483646 w 866"/>
              <a:gd name="T7" fmla="*/ 2147483646 h 1267"/>
              <a:gd name="T8" fmla="*/ 2147483646 w 866"/>
              <a:gd name="T9" fmla="*/ 2147483646 h 1267"/>
              <a:gd name="T10" fmla="*/ 2147483646 w 866"/>
              <a:gd name="T11" fmla="*/ 2147483646 h 12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66"/>
              <a:gd name="T19" fmla="*/ 0 h 1267"/>
              <a:gd name="T20" fmla="*/ 866 w 866"/>
              <a:gd name="T21" fmla="*/ 1267 h 12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66" h="1267">
                <a:moveTo>
                  <a:pt x="111" y="108"/>
                </a:moveTo>
                <a:cubicBezTo>
                  <a:pt x="0" y="216"/>
                  <a:pt x="10" y="901"/>
                  <a:pt x="87" y="1084"/>
                </a:cubicBezTo>
                <a:cubicBezTo>
                  <a:pt x="164" y="1267"/>
                  <a:pt x="456" y="1239"/>
                  <a:pt x="575" y="1204"/>
                </a:cubicBezTo>
                <a:cubicBezTo>
                  <a:pt x="694" y="1169"/>
                  <a:pt x="770" y="1004"/>
                  <a:pt x="799" y="876"/>
                </a:cubicBezTo>
                <a:cubicBezTo>
                  <a:pt x="828" y="748"/>
                  <a:pt x="866" y="564"/>
                  <a:pt x="751" y="436"/>
                </a:cubicBezTo>
                <a:cubicBezTo>
                  <a:pt x="636" y="308"/>
                  <a:pt x="222" y="0"/>
                  <a:pt x="111" y="1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CC20FC7-894E-452B-9042-3D89D06F5A40}"/>
              </a:ext>
            </a:extLst>
          </p:cNvPr>
          <p:cNvSpPr>
            <a:spLocks/>
          </p:cNvSpPr>
          <p:nvPr/>
        </p:nvSpPr>
        <p:spPr bwMode="auto">
          <a:xfrm>
            <a:off x="6528934" y="2672331"/>
            <a:ext cx="1360487" cy="1866900"/>
          </a:xfrm>
          <a:custGeom>
            <a:avLst/>
            <a:gdLst>
              <a:gd name="T0" fmla="*/ 2147483646 w 857"/>
              <a:gd name="T1" fmla="*/ 2147483646 h 1176"/>
              <a:gd name="T2" fmla="*/ 2147483646 w 857"/>
              <a:gd name="T3" fmla="*/ 2147483646 h 1176"/>
              <a:gd name="T4" fmla="*/ 2147483646 w 857"/>
              <a:gd name="T5" fmla="*/ 2147483646 h 1176"/>
              <a:gd name="T6" fmla="*/ 2147483646 w 857"/>
              <a:gd name="T7" fmla="*/ 2147483646 h 1176"/>
              <a:gd name="T8" fmla="*/ 2147483646 w 857"/>
              <a:gd name="T9" fmla="*/ 2147483646 h 1176"/>
              <a:gd name="T10" fmla="*/ 2147483646 w 857"/>
              <a:gd name="T11" fmla="*/ 2147483646 h 1176"/>
              <a:gd name="T12" fmla="*/ 2147483646 w 857"/>
              <a:gd name="T13" fmla="*/ 2147483646 h 117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57"/>
              <a:gd name="T22" fmla="*/ 0 h 1176"/>
              <a:gd name="T23" fmla="*/ 857 w 857"/>
              <a:gd name="T24" fmla="*/ 1176 h 117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57" h="1176">
                <a:moveTo>
                  <a:pt x="365" y="51"/>
                </a:moveTo>
                <a:cubicBezTo>
                  <a:pt x="462" y="43"/>
                  <a:pt x="641" y="0"/>
                  <a:pt x="709" y="163"/>
                </a:cubicBezTo>
                <a:cubicBezTo>
                  <a:pt x="777" y="326"/>
                  <a:pt x="857" y="878"/>
                  <a:pt x="773" y="1027"/>
                </a:cubicBezTo>
                <a:cubicBezTo>
                  <a:pt x="689" y="1176"/>
                  <a:pt x="332" y="1099"/>
                  <a:pt x="205" y="1059"/>
                </a:cubicBezTo>
                <a:cubicBezTo>
                  <a:pt x="78" y="1019"/>
                  <a:pt x="26" y="928"/>
                  <a:pt x="13" y="787"/>
                </a:cubicBezTo>
                <a:cubicBezTo>
                  <a:pt x="0" y="646"/>
                  <a:pt x="65" y="332"/>
                  <a:pt x="125" y="211"/>
                </a:cubicBezTo>
                <a:cubicBezTo>
                  <a:pt x="185" y="90"/>
                  <a:pt x="268" y="59"/>
                  <a:pt x="365" y="5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D466DBB8-6204-4E61-B4CE-7D61A97DE74A}"/>
              </a:ext>
            </a:extLst>
          </p:cNvPr>
          <p:cNvSpPr>
            <a:spLocks/>
          </p:cNvSpPr>
          <p:nvPr/>
        </p:nvSpPr>
        <p:spPr bwMode="auto">
          <a:xfrm>
            <a:off x="3858759" y="2346894"/>
            <a:ext cx="1873250" cy="2090737"/>
          </a:xfrm>
          <a:custGeom>
            <a:avLst/>
            <a:gdLst>
              <a:gd name="T0" fmla="*/ 2147483646 w 1180"/>
              <a:gd name="T1" fmla="*/ 2147483646 h 1317"/>
              <a:gd name="T2" fmla="*/ 2147483646 w 1180"/>
              <a:gd name="T3" fmla="*/ 2147483646 h 1317"/>
              <a:gd name="T4" fmla="*/ 2147483646 w 1180"/>
              <a:gd name="T5" fmla="*/ 2147483646 h 1317"/>
              <a:gd name="T6" fmla="*/ 2147483646 w 1180"/>
              <a:gd name="T7" fmla="*/ 2147483646 h 1317"/>
              <a:gd name="T8" fmla="*/ 2147483646 w 1180"/>
              <a:gd name="T9" fmla="*/ 2147483646 h 1317"/>
              <a:gd name="T10" fmla="*/ 2147483646 w 1180"/>
              <a:gd name="T11" fmla="*/ 2147483646 h 1317"/>
              <a:gd name="T12" fmla="*/ 2147483646 w 1180"/>
              <a:gd name="T13" fmla="*/ 2147483646 h 1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80"/>
              <a:gd name="T22" fmla="*/ 0 h 1317"/>
              <a:gd name="T23" fmla="*/ 1180 w 1180"/>
              <a:gd name="T24" fmla="*/ 1317 h 13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80" h="1317">
                <a:moveTo>
                  <a:pt x="71" y="192"/>
                </a:moveTo>
                <a:cubicBezTo>
                  <a:pt x="142" y="384"/>
                  <a:pt x="622" y="1083"/>
                  <a:pt x="791" y="1200"/>
                </a:cubicBezTo>
                <a:cubicBezTo>
                  <a:pt x="960" y="1317"/>
                  <a:pt x="1030" y="1013"/>
                  <a:pt x="1087" y="896"/>
                </a:cubicBezTo>
                <a:cubicBezTo>
                  <a:pt x="1144" y="779"/>
                  <a:pt x="1180" y="624"/>
                  <a:pt x="1135" y="496"/>
                </a:cubicBezTo>
                <a:cubicBezTo>
                  <a:pt x="1090" y="368"/>
                  <a:pt x="943" y="203"/>
                  <a:pt x="815" y="128"/>
                </a:cubicBezTo>
                <a:cubicBezTo>
                  <a:pt x="687" y="53"/>
                  <a:pt x="491" y="41"/>
                  <a:pt x="367" y="48"/>
                </a:cubicBezTo>
                <a:cubicBezTo>
                  <a:pt x="243" y="55"/>
                  <a:pt x="0" y="0"/>
                  <a:pt x="71" y="19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A83D4EAA-3C8A-4517-ADFD-3A6C551D77AC}"/>
              </a:ext>
            </a:extLst>
          </p:cNvPr>
          <p:cNvSpPr>
            <a:spLocks/>
          </p:cNvSpPr>
          <p:nvPr/>
        </p:nvSpPr>
        <p:spPr bwMode="auto">
          <a:xfrm>
            <a:off x="3141209" y="2645344"/>
            <a:ext cx="1939925" cy="2014537"/>
          </a:xfrm>
          <a:custGeom>
            <a:avLst/>
            <a:gdLst>
              <a:gd name="T0" fmla="*/ 2147483646 w 1222"/>
              <a:gd name="T1" fmla="*/ 2147483646 h 1269"/>
              <a:gd name="T2" fmla="*/ 2147483646 w 1222"/>
              <a:gd name="T3" fmla="*/ 2147483646 h 1269"/>
              <a:gd name="T4" fmla="*/ 2147483646 w 1222"/>
              <a:gd name="T5" fmla="*/ 2147483646 h 1269"/>
              <a:gd name="T6" fmla="*/ 2147483646 w 1222"/>
              <a:gd name="T7" fmla="*/ 2147483646 h 1269"/>
              <a:gd name="T8" fmla="*/ 2147483646 w 1222"/>
              <a:gd name="T9" fmla="*/ 2147483646 h 1269"/>
              <a:gd name="T10" fmla="*/ 2147483646 w 1222"/>
              <a:gd name="T11" fmla="*/ 2147483646 h 1269"/>
              <a:gd name="T12" fmla="*/ 2147483646 w 1222"/>
              <a:gd name="T13" fmla="*/ 2147483646 h 1269"/>
              <a:gd name="T14" fmla="*/ 2147483646 w 1222"/>
              <a:gd name="T15" fmla="*/ 2147483646 h 126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22"/>
              <a:gd name="T25" fmla="*/ 0 h 1269"/>
              <a:gd name="T26" fmla="*/ 1222 w 1222"/>
              <a:gd name="T27" fmla="*/ 1269 h 126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22" h="1269">
                <a:moveTo>
                  <a:pt x="539" y="92"/>
                </a:moveTo>
                <a:cubicBezTo>
                  <a:pt x="671" y="230"/>
                  <a:pt x="1056" y="758"/>
                  <a:pt x="1139" y="932"/>
                </a:cubicBezTo>
                <a:cubicBezTo>
                  <a:pt x="1222" y="1106"/>
                  <a:pt x="1104" y="1088"/>
                  <a:pt x="1035" y="1140"/>
                </a:cubicBezTo>
                <a:cubicBezTo>
                  <a:pt x="966" y="1192"/>
                  <a:pt x="878" y="1269"/>
                  <a:pt x="723" y="1244"/>
                </a:cubicBezTo>
                <a:cubicBezTo>
                  <a:pt x="568" y="1219"/>
                  <a:pt x="214" y="1128"/>
                  <a:pt x="107" y="988"/>
                </a:cubicBezTo>
                <a:cubicBezTo>
                  <a:pt x="0" y="848"/>
                  <a:pt x="50" y="560"/>
                  <a:pt x="83" y="404"/>
                </a:cubicBezTo>
                <a:cubicBezTo>
                  <a:pt x="116" y="248"/>
                  <a:pt x="231" y="104"/>
                  <a:pt x="307" y="52"/>
                </a:cubicBezTo>
                <a:cubicBezTo>
                  <a:pt x="383" y="0"/>
                  <a:pt x="491" y="84"/>
                  <a:pt x="539" y="9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51B127C4-D4E1-4B1C-B722-F24714215AC2}"/>
              </a:ext>
            </a:extLst>
          </p:cNvPr>
          <p:cNvSpPr>
            <a:spLocks/>
          </p:cNvSpPr>
          <p:nvPr/>
        </p:nvSpPr>
        <p:spPr bwMode="auto">
          <a:xfrm>
            <a:off x="6951209" y="2956494"/>
            <a:ext cx="2062162" cy="1612900"/>
          </a:xfrm>
          <a:custGeom>
            <a:avLst/>
            <a:gdLst>
              <a:gd name="T0" fmla="*/ 2147483646 w 1299"/>
              <a:gd name="T1" fmla="*/ 2147483646 h 1016"/>
              <a:gd name="T2" fmla="*/ 2147483646 w 1299"/>
              <a:gd name="T3" fmla="*/ 2147483646 h 1016"/>
              <a:gd name="T4" fmla="*/ 2147483646 w 1299"/>
              <a:gd name="T5" fmla="*/ 2147483646 h 1016"/>
              <a:gd name="T6" fmla="*/ 2147483646 w 1299"/>
              <a:gd name="T7" fmla="*/ 2147483646 h 1016"/>
              <a:gd name="T8" fmla="*/ 2147483646 w 1299"/>
              <a:gd name="T9" fmla="*/ 2147483646 h 1016"/>
              <a:gd name="T10" fmla="*/ 2147483646 w 1299"/>
              <a:gd name="T11" fmla="*/ 2147483646 h 1016"/>
              <a:gd name="T12" fmla="*/ 2147483646 w 1299"/>
              <a:gd name="T13" fmla="*/ 2147483646 h 1016"/>
              <a:gd name="T14" fmla="*/ 2147483646 w 1299"/>
              <a:gd name="T15" fmla="*/ 2147483646 h 1016"/>
              <a:gd name="T16" fmla="*/ 2147483646 w 1299"/>
              <a:gd name="T17" fmla="*/ 2147483646 h 1016"/>
              <a:gd name="T18" fmla="*/ 2147483646 w 1299"/>
              <a:gd name="T19" fmla="*/ 2147483646 h 1016"/>
              <a:gd name="T20" fmla="*/ 2147483646 w 1299"/>
              <a:gd name="T21" fmla="*/ 2147483646 h 1016"/>
              <a:gd name="T22" fmla="*/ 2147483646 w 1299"/>
              <a:gd name="T23" fmla="*/ 2147483646 h 101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9"/>
              <a:gd name="T37" fmla="*/ 0 h 1016"/>
              <a:gd name="T38" fmla="*/ 1299 w 1299"/>
              <a:gd name="T39" fmla="*/ 1016 h 101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9" h="1016">
                <a:moveTo>
                  <a:pt x="1019" y="48"/>
                </a:moveTo>
                <a:cubicBezTo>
                  <a:pt x="915" y="0"/>
                  <a:pt x="746" y="47"/>
                  <a:pt x="659" y="80"/>
                </a:cubicBezTo>
                <a:cubicBezTo>
                  <a:pt x="572" y="113"/>
                  <a:pt x="550" y="241"/>
                  <a:pt x="499" y="248"/>
                </a:cubicBezTo>
                <a:cubicBezTo>
                  <a:pt x="448" y="255"/>
                  <a:pt x="410" y="159"/>
                  <a:pt x="355" y="120"/>
                </a:cubicBezTo>
                <a:cubicBezTo>
                  <a:pt x="300" y="81"/>
                  <a:pt x="227" y="27"/>
                  <a:pt x="171" y="16"/>
                </a:cubicBezTo>
                <a:cubicBezTo>
                  <a:pt x="115" y="5"/>
                  <a:pt x="0" y="4"/>
                  <a:pt x="19" y="56"/>
                </a:cubicBezTo>
                <a:cubicBezTo>
                  <a:pt x="38" y="108"/>
                  <a:pt x="199" y="260"/>
                  <a:pt x="283" y="328"/>
                </a:cubicBezTo>
                <a:cubicBezTo>
                  <a:pt x="367" y="396"/>
                  <a:pt x="443" y="385"/>
                  <a:pt x="523" y="464"/>
                </a:cubicBezTo>
                <a:cubicBezTo>
                  <a:pt x="603" y="543"/>
                  <a:pt x="659" y="720"/>
                  <a:pt x="763" y="800"/>
                </a:cubicBezTo>
                <a:cubicBezTo>
                  <a:pt x="867" y="880"/>
                  <a:pt x="1060" y="1016"/>
                  <a:pt x="1147" y="944"/>
                </a:cubicBezTo>
                <a:cubicBezTo>
                  <a:pt x="1234" y="872"/>
                  <a:pt x="1299" y="519"/>
                  <a:pt x="1283" y="368"/>
                </a:cubicBezTo>
                <a:cubicBezTo>
                  <a:pt x="1267" y="217"/>
                  <a:pt x="1123" y="96"/>
                  <a:pt x="1019" y="48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033B1E1C-1E41-48CD-B701-F0BB84D377DC}"/>
              </a:ext>
            </a:extLst>
          </p:cNvPr>
          <p:cNvSpPr>
            <a:spLocks noChangeAspect="1"/>
          </p:cNvSpPr>
          <p:nvPr/>
        </p:nvSpPr>
        <p:spPr bwMode="auto">
          <a:xfrm>
            <a:off x="3234871" y="2504056"/>
            <a:ext cx="1931988" cy="1193800"/>
          </a:xfrm>
          <a:custGeom>
            <a:avLst/>
            <a:gdLst>
              <a:gd name="T0" fmla="*/ 2147483646 w 1217"/>
              <a:gd name="T1" fmla="*/ 2147483646 h 752"/>
              <a:gd name="T2" fmla="*/ 2147483646 w 1217"/>
              <a:gd name="T3" fmla="*/ 2147483646 h 752"/>
              <a:gd name="T4" fmla="*/ 2147483646 w 1217"/>
              <a:gd name="T5" fmla="*/ 2147483646 h 752"/>
              <a:gd name="T6" fmla="*/ 2147483646 w 1217"/>
              <a:gd name="T7" fmla="*/ 2147483646 h 752"/>
              <a:gd name="T8" fmla="*/ 2147483646 w 1217"/>
              <a:gd name="T9" fmla="*/ 2147483646 h 752"/>
              <a:gd name="T10" fmla="*/ 2147483646 w 1217"/>
              <a:gd name="T11" fmla="*/ 2147483646 h 752"/>
              <a:gd name="T12" fmla="*/ 2147483646 w 1217"/>
              <a:gd name="T13" fmla="*/ 2147483646 h 7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752"/>
              <a:gd name="T23" fmla="*/ 1217 w 1217"/>
              <a:gd name="T24" fmla="*/ 752 h 7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752">
                <a:moveTo>
                  <a:pt x="568" y="317"/>
                </a:moveTo>
                <a:cubicBezTo>
                  <a:pt x="689" y="246"/>
                  <a:pt x="783" y="58"/>
                  <a:pt x="888" y="29"/>
                </a:cubicBezTo>
                <a:cubicBezTo>
                  <a:pt x="993" y="0"/>
                  <a:pt x="1217" y="52"/>
                  <a:pt x="1200" y="141"/>
                </a:cubicBezTo>
                <a:cubicBezTo>
                  <a:pt x="1183" y="230"/>
                  <a:pt x="967" y="466"/>
                  <a:pt x="784" y="565"/>
                </a:cubicBezTo>
                <a:cubicBezTo>
                  <a:pt x="601" y="664"/>
                  <a:pt x="208" y="752"/>
                  <a:pt x="104" y="733"/>
                </a:cubicBezTo>
                <a:cubicBezTo>
                  <a:pt x="0" y="714"/>
                  <a:pt x="84" y="520"/>
                  <a:pt x="160" y="453"/>
                </a:cubicBezTo>
                <a:cubicBezTo>
                  <a:pt x="236" y="386"/>
                  <a:pt x="447" y="388"/>
                  <a:pt x="568" y="317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1563FE8F-D27E-4A9C-A5E9-F6E1982EA5E3}"/>
              </a:ext>
            </a:extLst>
          </p:cNvPr>
          <p:cNvSpPr>
            <a:spLocks noChangeAspect="1"/>
          </p:cNvSpPr>
          <p:nvPr/>
        </p:nvSpPr>
        <p:spPr bwMode="auto">
          <a:xfrm>
            <a:off x="3774621" y="3173981"/>
            <a:ext cx="1881188" cy="1438275"/>
          </a:xfrm>
          <a:custGeom>
            <a:avLst/>
            <a:gdLst>
              <a:gd name="T0" fmla="*/ 2147483646 w 1185"/>
              <a:gd name="T1" fmla="*/ 2147483646 h 906"/>
              <a:gd name="T2" fmla="*/ 2147483646 w 1185"/>
              <a:gd name="T3" fmla="*/ 2147483646 h 906"/>
              <a:gd name="T4" fmla="*/ 2147483646 w 1185"/>
              <a:gd name="T5" fmla="*/ 2147483646 h 906"/>
              <a:gd name="T6" fmla="*/ 2147483646 w 1185"/>
              <a:gd name="T7" fmla="*/ 2147483646 h 906"/>
              <a:gd name="T8" fmla="*/ 2147483646 w 1185"/>
              <a:gd name="T9" fmla="*/ 2147483646 h 906"/>
              <a:gd name="T10" fmla="*/ 2147483646 w 1185"/>
              <a:gd name="T11" fmla="*/ 2147483646 h 906"/>
              <a:gd name="T12" fmla="*/ 2147483646 w 1185"/>
              <a:gd name="T13" fmla="*/ 2147483646 h 906"/>
              <a:gd name="T14" fmla="*/ 2147483646 w 1185"/>
              <a:gd name="T15" fmla="*/ 2147483646 h 90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85"/>
              <a:gd name="T25" fmla="*/ 0 h 906"/>
              <a:gd name="T26" fmla="*/ 1185 w 1185"/>
              <a:gd name="T27" fmla="*/ 906 h 90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85" h="906">
                <a:moveTo>
                  <a:pt x="12" y="767"/>
                </a:moveTo>
                <a:cubicBezTo>
                  <a:pt x="24" y="687"/>
                  <a:pt x="196" y="510"/>
                  <a:pt x="340" y="391"/>
                </a:cubicBezTo>
                <a:cubicBezTo>
                  <a:pt x="484" y="272"/>
                  <a:pt x="737" y="110"/>
                  <a:pt x="876" y="55"/>
                </a:cubicBezTo>
                <a:cubicBezTo>
                  <a:pt x="1015" y="0"/>
                  <a:pt x="1159" y="16"/>
                  <a:pt x="1172" y="63"/>
                </a:cubicBezTo>
                <a:cubicBezTo>
                  <a:pt x="1185" y="110"/>
                  <a:pt x="1063" y="252"/>
                  <a:pt x="956" y="335"/>
                </a:cubicBezTo>
                <a:cubicBezTo>
                  <a:pt x="849" y="418"/>
                  <a:pt x="647" y="470"/>
                  <a:pt x="532" y="559"/>
                </a:cubicBezTo>
                <a:cubicBezTo>
                  <a:pt x="417" y="648"/>
                  <a:pt x="355" y="836"/>
                  <a:pt x="268" y="871"/>
                </a:cubicBezTo>
                <a:cubicBezTo>
                  <a:pt x="181" y="906"/>
                  <a:pt x="0" y="847"/>
                  <a:pt x="12" y="767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BFF29C-C54B-44DC-8872-E579A4EF7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096" y="3416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6123BE-B0D0-46C3-B318-C8197738B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396" y="3251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9168CF-7750-4F0B-A644-6C8626D53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196" y="3124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5EA295-D69A-4EC1-AAE6-D8AFBE00F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596" y="3099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F98DD9-395B-408F-A378-4919C76DA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296" y="2908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67F060-C838-4710-AA06-797C673AB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596" y="2781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BED734-BF3B-4562-96D0-481C4C409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3099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32B79E0-CDB3-4C49-8381-AE9088184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596" y="3315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C2C504-4C92-4E6B-9B5F-8167D1303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26421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D68FC2-12DB-43DF-9A51-06E9B11D5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896" y="4331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FE2CF9-9175-43D0-A8DF-4B88E892A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296" y="3988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4BE4F51-9F21-49B4-9B6E-CCE11913F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896" y="3759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808998-1CDE-4B74-9FD1-DD259E701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296" y="3797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C1A557A-AA32-4BC4-A48C-447E8BA14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996" y="35819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58C721-B404-42A6-AF8C-C32178AA3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896" y="34930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FD3B02-23F6-4F07-93B2-74FCAEF94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096" y="3442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C1EBCF2-0FD7-432B-B519-9D7D5E7A3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596" y="33406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4CA7E82-031A-4969-9A2F-C34D0DD4A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696" y="4077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023E03-CE38-4D8E-982F-3E25ECE4B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996" y="41915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7CE6D3-11B2-437D-A079-60B335525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96" y="4204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546453-83C7-4F93-A47E-B972E1362A24}"/>
              </a:ext>
            </a:extLst>
          </p:cNvPr>
          <p:cNvGrpSpPr/>
          <p:nvPr/>
        </p:nvGrpSpPr>
        <p:grpSpPr>
          <a:xfrm>
            <a:off x="6519409" y="3010469"/>
            <a:ext cx="2417762" cy="1317625"/>
            <a:chOff x="6519409" y="3010469"/>
            <a:chExt cx="2417762" cy="1317625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EC610D3-9D40-48C7-8904-0DD2F134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9409" y="3164456"/>
              <a:ext cx="1141412" cy="1163638"/>
            </a:xfrm>
            <a:custGeom>
              <a:avLst/>
              <a:gdLst>
                <a:gd name="T0" fmla="*/ 2147483646 w 719"/>
                <a:gd name="T1" fmla="*/ 2147483646 h 733"/>
                <a:gd name="T2" fmla="*/ 2147483646 w 719"/>
                <a:gd name="T3" fmla="*/ 2147483646 h 733"/>
                <a:gd name="T4" fmla="*/ 2147483646 w 719"/>
                <a:gd name="T5" fmla="*/ 2147483646 h 733"/>
                <a:gd name="T6" fmla="*/ 2147483646 w 719"/>
                <a:gd name="T7" fmla="*/ 2147483646 h 733"/>
                <a:gd name="T8" fmla="*/ 2147483646 w 719"/>
                <a:gd name="T9" fmla="*/ 2147483646 h 733"/>
                <a:gd name="T10" fmla="*/ 2147483646 w 719"/>
                <a:gd name="T11" fmla="*/ 2147483646 h 7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19"/>
                <a:gd name="T19" fmla="*/ 0 h 733"/>
                <a:gd name="T20" fmla="*/ 719 w 719"/>
                <a:gd name="T21" fmla="*/ 733 h 7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19" h="733">
                  <a:moveTo>
                    <a:pt x="131" y="13"/>
                  </a:moveTo>
                  <a:cubicBezTo>
                    <a:pt x="215" y="26"/>
                    <a:pt x="428" y="85"/>
                    <a:pt x="515" y="189"/>
                  </a:cubicBezTo>
                  <a:cubicBezTo>
                    <a:pt x="602" y="293"/>
                    <a:pt x="719" y="561"/>
                    <a:pt x="651" y="637"/>
                  </a:cubicBezTo>
                  <a:cubicBezTo>
                    <a:pt x="583" y="713"/>
                    <a:pt x="214" y="733"/>
                    <a:pt x="107" y="645"/>
                  </a:cubicBezTo>
                  <a:cubicBezTo>
                    <a:pt x="0" y="557"/>
                    <a:pt x="7" y="210"/>
                    <a:pt x="11" y="109"/>
                  </a:cubicBezTo>
                  <a:cubicBezTo>
                    <a:pt x="15" y="8"/>
                    <a:pt x="47" y="0"/>
                    <a:pt x="131" y="13"/>
                  </a:cubicBezTo>
                  <a:close/>
                </a:path>
              </a:pathLst>
            </a:custGeom>
            <a:solidFill>
              <a:srgbClr val="FFFF00">
                <a:alpha val="50195"/>
              </a:srgbClr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FCC0EB3-EF6B-438C-BF78-7C9ED099A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396" y="30104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FDA37B5-9097-41B1-ABDE-D8B1B4255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6796" y="3162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E255244-9BF2-44E8-9F82-1B9A8EA52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0612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C81893D-5A33-41A6-B054-6B1F5E911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3213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1A4EAAC-759C-46F0-8A5A-77EE88C0E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896" y="3302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6E577CF-3E1F-4253-A114-C3FA98AB4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96" y="34549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D25687-1103-4E1E-8031-EA920949A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96" y="34422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421E706-7757-4791-9AFB-82D326DA4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896" y="3594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5FD72E2-E301-4B04-8CE7-543AFC40F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2196" y="34549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DFE1122-11B3-499A-9D8C-3B8460286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496" y="36073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7DED8E0-45FE-451B-BC47-5CAA173F3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1996" y="32644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317B656-5009-4B2D-96C0-AF0923162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848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218F8B3-D36D-4BCF-8219-DE82047EA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40010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53CB9C7-22B2-4313-A910-A33C505DA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086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045ACD7-08E7-4709-BD4D-9FC45ADAA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296" y="32390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65C5804-65AE-47ED-BEE6-309230803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96" y="33914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650CBB7-34B6-436D-B753-FE446E04E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33279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909917F-E080-406C-8453-4FA79A446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196" y="32771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D09B79F-D129-4F67-A966-4470E9EE2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596" y="3429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6F86F94-4F62-4F0D-8CB5-58DA1B274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4041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D82F474-F231-4FCE-94CB-1D5FB3841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2196" y="31120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0B564E2-11D3-4DA8-823F-4E89EEA26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4596" y="32644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F800C9-29B9-464C-B080-7E512292E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396" y="36962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8F8321-EE83-4E35-BD25-44EEFAB38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696" y="3556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C1979C6-BEDC-481C-8AD7-268A629B4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37724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E9F427E-1BD0-48C4-8923-5B20CAA4B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896" y="35311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247AC6C-6EAA-4694-82B9-54728ECB6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796" y="3467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10FC94E-9F11-4B28-80D7-CFC29943B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796" y="3302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2CD1102-8E39-4E42-9D3B-6625B178B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848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3F508F1-3D8F-48A9-B44A-2B6F6CE05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40010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369F84D-96A9-449C-A513-334D9E6DD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670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0DB211E-A562-4E0C-B0AE-3BFEAFC20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696" y="36327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6F3B106-F8A3-4B4D-9E44-A27833F12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5096" y="37851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27741FF-F3E7-4A5B-89B7-502A1818E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596" y="35311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0F87B1D-AE51-4B88-9FDC-90C05F5BA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796" y="3924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7C0D1B-77A7-47A1-B2E7-28A167DCF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796" y="4064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1B612B7-6690-47C7-924B-F1C5CBF5F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42169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16B5BE4-6A6A-4FC2-AFCA-A880FDD9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596" y="3810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B2A9A24-736D-4C51-9797-7DF14C956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96" y="3670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A00CF7-A517-4DC0-AB5A-F694834B1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5796" y="3416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6C52E1-FB5E-40AD-81CA-257AB251D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996" y="35692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F4D264B-738C-4E4B-A6EA-500EBDA99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296" y="4102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4C08D14-996F-4A5B-84E8-116A0B6B6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4051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32EE43A8-F1C7-43CE-8CF1-2B2F038748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196456"/>
            <a:ext cx="358775" cy="358775"/>
          </a:xfrm>
          <a:prstGeom prst="rect">
            <a:avLst/>
          </a:prstGeom>
          <a:solidFill>
            <a:schemeClr val="accent4">
              <a:alpha val="50195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5572981-70A5-4CFA-955E-3D7CDA57C6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629844"/>
            <a:ext cx="358775" cy="358775"/>
          </a:xfrm>
          <a:prstGeom prst="rect">
            <a:avLst/>
          </a:pr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9" name="Text Box 78">
            <a:extLst>
              <a:ext uri="{FF2B5EF4-FFF2-40B4-BE49-F238E27FC236}">
                <a16:creationId xmlns:a16="http://schemas.microsoft.com/office/drawing/2014/main" id="{6B3896B9-0F83-472F-A305-ABD95A8C0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177406"/>
            <a:ext cx="20168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</a:t>
            </a:r>
          </a:p>
        </p:txBody>
      </p:sp>
      <p:sp>
        <p:nvSpPr>
          <p:cNvPr id="80" name="Text Box 79">
            <a:extLst>
              <a:ext uri="{FF2B5EF4-FFF2-40B4-BE49-F238E27FC236}">
                <a16:creationId xmlns:a16="http://schemas.microsoft.com/office/drawing/2014/main" id="{267F149E-2E0D-4837-B4EB-E3D82D9A5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609206"/>
            <a:ext cx="16305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C7D2065-0FC0-4F0F-BA91-9414FD0E4C1A}"/>
              </a:ext>
            </a:extLst>
          </p:cNvPr>
          <p:cNvSpPr/>
          <p:nvPr/>
        </p:nvSpPr>
        <p:spPr>
          <a:xfrm>
            <a:off x="6335259" y="2198688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636CB6C-05FA-406A-8F8A-2F3A375BC2CA}"/>
              </a:ext>
            </a:extLst>
          </p:cNvPr>
          <p:cNvSpPr/>
          <p:nvPr/>
        </p:nvSpPr>
        <p:spPr>
          <a:xfrm>
            <a:off x="3038815" y="2187615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5638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C3E5243F-7716-45C2-A97B-A7390D1AF3CF}"/>
              </a:ext>
            </a:extLst>
          </p:cNvPr>
          <p:cNvSpPr txBox="1">
            <a:spLocks noChangeArrowheads="1"/>
          </p:cNvSpPr>
          <p:nvPr/>
        </p:nvSpPr>
        <p:spPr>
          <a:xfrm>
            <a:off x="780400" y="339139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sp>
        <p:nvSpPr>
          <p:cNvPr id="5" name="Text Box 78">
            <a:extLst>
              <a:ext uri="{FF2B5EF4-FFF2-40B4-BE49-F238E27FC236}">
                <a16:creationId xmlns:a16="http://schemas.microsoft.com/office/drawing/2014/main" id="{A83ED1A9-3EEE-46B7-B048-6FC53EBE3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8702" y="5448034"/>
            <a:ext cx="21275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linkage?</a:t>
            </a:r>
          </a:p>
        </p:txBody>
      </p:sp>
      <p:sp>
        <p:nvSpPr>
          <p:cNvPr id="6" name="Text Box 79">
            <a:extLst>
              <a:ext uri="{FF2B5EF4-FFF2-40B4-BE49-F238E27FC236}">
                <a16:creationId xmlns:a16="http://schemas.microsoft.com/office/drawing/2014/main" id="{0E016D0E-7738-42D2-A215-54B86BEDE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8702" y="5879834"/>
            <a:ext cx="17411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B373AD-63B5-4972-A49E-7E258841B19A}"/>
              </a:ext>
            </a:extLst>
          </p:cNvPr>
          <p:cNvSpPr/>
          <p:nvPr/>
        </p:nvSpPr>
        <p:spPr>
          <a:xfrm>
            <a:off x="4927511" y="2312527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E6FE0A-B879-4727-9945-323743A23852}"/>
              </a:ext>
            </a:extLst>
          </p:cNvPr>
          <p:cNvSpPr/>
          <p:nvPr/>
        </p:nvSpPr>
        <p:spPr>
          <a:xfrm>
            <a:off x="1918038" y="2312527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EFE34B-4273-4D6A-ADDF-7F499CA2B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214" y="3226273"/>
            <a:ext cx="2657344" cy="1137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F490E7-F404-4A1B-90A8-BA91F3E2742B}"/>
              </a:ext>
            </a:extLst>
          </p:cNvPr>
          <p:cNvSpPr/>
          <p:nvPr/>
        </p:nvSpPr>
        <p:spPr>
          <a:xfrm>
            <a:off x="8329589" y="3056729"/>
            <a:ext cx="2963864" cy="1519003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 Box 79">
            <a:extLst>
              <a:ext uri="{FF2B5EF4-FFF2-40B4-BE49-F238E27FC236}">
                <a16:creationId xmlns:a16="http://schemas.microsoft.com/office/drawing/2014/main" id="{49A73BC6-9CD1-431F-8045-FEF06B32C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23" y="2312527"/>
            <a:ext cx="12698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single linkage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B639FD-C26E-4D41-89AC-54E76628BAF8}"/>
              </a:ext>
            </a:extLst>
          </p:cNvPr>
          <p:cNvGrpSpPr/>
          <p:nvPr/>
        </p:nvGrpSpPr>
        <p:grpSpPr>
          <a:xfrm>
            <a:off x="5418325" y="2656222"/>
            <a:ext cx="1969271" cy="1969503"/>
            <a:chOff x="6281430" y="2542383"/>
            <a:chExt cx="1969271" cy="196950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6BDD3C-8280-4E40-8FFA-9DC3A99BED60}"/>
                </a:ext>
              </a:extLst>
            </p:cNvPr>
            <p:cNvCxnSpPr/>
            <p:nvPr/>
          </p:nvCxnSpPr>
          <p:spPr>
            <a:xfrm>
              <a:off x="6522123" y="2542383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19960D-8513-494A-86F3-E0DFE5F92B92}"/>
                </a:ext>
              </a:extLst>
            </p:cNvPr>
            <p:cNvCxnSpPr/>
            <p:nvPr/>
          </p:nvCxnSpPr>
          <p:spPr>
            <a:xfrm>
              <a:off x="7244615" y="2559160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277DF2-23F8-49C2-B87A-0C541B4E1DD2}"/>
                </a:ext>
              </a:extLst>
            </p:cNvPr>
            <p:cNvCxnSpPr/>
            <p:nvPr/>
          </p:nvCxnSpPr>
          <p:spPr>
            <a:xfrm>
              <a:off x="8008207" y="2584308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3FBA867-4BF8-4259-B821-630196F937EA}"/>
                </a:ext>
              </a:extLst>
            </p:cNvPr>
            <p:cNvCxnSpPr>
              <a:cxnSpLocks/>
            </p:cNvCxnSpPr>
            <p:nvPr/>
          </p:nvCxnSpPr>
          <p:spPr>
            <a:xfrm>
              <a:off x="6310574" y="2821337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1E876F-0F98-4038-B159-63826CD65874}"/>
                </a:ext>
              </a:extLst>
            </p:cNvPr>
            <p:cNvCxnSpPr>
              <a:cxnSpLocks/>
            </p:cNvCxnSpPr>
            <p:nvPr/>
          </p:nvCxnSpPr>
          <p:spPr>
            <a:xfrm>
              <a:off x="6281430" y="3529522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A91E2E7-CA76-4D45-BBA8-ACE9BB7A1B7C}"/>
                </a:ext>
              </a:extLst>
            </p:cNvPr>
            <p:cNvCxnSpPr>
              <a:cxnSpLocks/>
            </p:cNvCxnSpPr>
            <p:nvPr/>
          </p:nvCxnSpPr>
          <p:spPr>
            <a:xfrm>
              <a:off x="6281430" y="4212383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998693-B046-4649-94B6-73FDBA51C951}"/>
              </a:ext>
            </a:extLst>
          </p:cNvPr>
          <p:cNvGrpSpPr/>
          <p:nvPr/>
        </p:nvGrpSpPr>
        <p:grpSpPr>
          <a:xfrm>
            <a:off x="5533404" y="2808141"/>
            <a:ext cx="1751111" cy="1638710"/>
            <a:chOff x="6396509" y="2694302"/>
            <a:chExt cx="1751111" cy="163871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167C675-D826-44DA-85E8-DF9D021B067F}"/>
                </a:ext>
              </a:extLst>
            </p:cNvPr>
            <p:cNvSpPr/>
            <p:nvPr/>
          </p:nvSpPr>
          <p:spPr>
            <a:xfrm>
              <a:off x="7393438" y="269430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C727686-2B75-4106-B4CA-3A2AE5F136E4}"/>
                </a:ext>
              </a:extLst>
            </p:cNvPr>
            <p:cNvSpPr/>
            <p:nvPr/>
          </p:nvSpPr>
          <p:spPr>
            <a:xfrm>
              <a:off x="7285488" y="273039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C797A20-EAD9-405D-A1FA-FF067086B6B5}"/>
                </a:ext>
              </a:extLst>
            </p:cNvPr>
            <p:cNvSpPr/>
            <p:nvPr/>
          </p:nvSpPr>
          <p:spPr>
            <a:xfrm>
              <a:off x="7357415" y="278099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626919F-0D1F-401C-B872-6CBE58B7FAA5}"/>
                </a:ext>
              </a:extLst>
            </p:cNvPr>
            <p:cNvSpPr/>
            <p:nvPr/>
          </p:nvSpPr>
          <p:spPr>
            <a:xfrm>
              <a:off x="7429461" y="279370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C127836-2D07-44B2-9168-1F3A2ACA6186}"/>
                </a:ext>
              </a:extLst>
            </p:cNvPr>
            <p:cNvSpPr/>
            <p:nvPr/>
          </p:nvSpPr>
          <p:spPr>
            <a:xfrm>
              <a:off x="7501388" y="279370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93D7A59-7CC4-430F-9C0A-3C297270C61E}"/>
                </a:ext>
              </a:extLst>
            </p:cNvPr>
            <p:cNvSpPr/>
            <p:nvPr/>
          </p:nvSpPr>
          <p:spPr>
            <a:xfrm>
              <a:off x="7505431" y="289745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75594CB-82FC-4F4F-8E70-DDCAAD548371}"/>
                </a:ext>
              </a:extLst>
            </p:cNvPr>
            <p:cNvSpPr/>
            <p:nvPr/>
          </p:nvSpPr>
          <p:spPr>
            <a:xfrm>
              <a:off x="7587790" y="286588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F0DCB25-4456-4438-B910-DD6AC037C833}"/>
                </a:ext>
              </a:extLst>
            </p:cNvPr>
            <p:cNvSpPr/>
            <p:nvPr/>
          </p:nvSpPr>
          <p:spPr>
            <a:xfrm>
              <a:off x="7602146" y="282010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22D8BD5-974D-40DF-A4D0-A5379B974B69}"/>
                </a:ext>
              </a:extLst>
            </p:cNvPr>
            <p:cNvSpPr/>
            <p:nvPr/>
          </p:nvSpPr>
          <p:spPr>
            <a:xfrm>
              <a:off x="7688548" y="285317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AF9720F-4592-4B16-9EC1-E7494E72C3A5}"/>
                </a:ext>
              </a:extLst>
            </p:cNvPr>
            <p:cNvSpPr/>
            <p:nvPr/>
          </p:nvSpPr>
          <p:spPr>
            <a:xfrm>
              <a:off x="7680898" y="296963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8BFEFF-2C01-42D1-9DAB-3E82B82CFC69}"/>
                </a:ext>
              </a:extLst>
            </p:cNvPr>
            <p:cNvSpPr/>
            <p:nvPr/>
          </p:nvSpPr>
          <p:spPr>
            <a:xfrm>
              <a:off x="6416094" y="337698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327B223-5A8D-45E5-AAE6-EA11F4A568A0}"/>
                </a:ext>
              </a:extLst>
            </p:cNvPr>
            <p:cNvSpPr/>
            <p:nvPr/>
          </p:nvSpPr>
          <p:spPr>
            <a:xfrm>
              <a:off x="6573101" y="347738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B969C7D-6E43-496B-9093-BA4C6A4FEDA0}"/>
                </a:ext>
              </a:extLst>
            </p:cNvPr>
            <p:cNvSpPr/>
            <p:nvPr/>
          </p:nvSpPr>
          <p:spPr>
            <a:xfrm>
              <a:off x="6472682" y="343399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A5A241B-0ED6-4191-8D87-87DED3507888}"/>
                </a:ext>
              </a:extLst>
            </p:cNvPr>
            <p:cNvSpPr/>
            <p:nvPr/>
          </p:nvSpPr>
          <p:spPr>
            <a:xfrm>
              <a:off x="6486615" y="337105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D813A38-6C33-48AD-BFFB-7740D07BBDA4}"/>
                </a:ext>
              </a:extLst>
            </p:cNvPr>
            <p:cNvSpPr/>
            <p:nvPr/>
          </p:nvSpPr>
          <p:spPr>
            <a:xfrm>
              <a:off x="6396509" y="346074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08B330C-79F8-45D1-B202-709C1FBD0345}"/>
                </a:ext>
              </a:extLst>
            </p:cNvPr>
            <p:cNvSpPr/>
            <p:nvPr/>
          </p:nvSpPr>
          <p:spPr>
            <a:xfrm>
              <a:off x="6414569" y="358136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C66A5AC-7B79-40BC-8B00-ADEFD399362D}"/>
                </a:ext>
              </a:extLst>
            </p:cNvPr>
            <p:cNvSpPr/>
            <p:nvPr/>
          </p:nvSpPr>
          <p:spPr>
            <a:xfrm>
              <a:off x="6544728" y="361745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7A44537-A481-4FC5-8E53-0B59CB7F5108}"/>
                </a:ext>
              </a:extLst>
            </p:cNvPr>
            <p:cNvSpPr/>
            <p:nvPr/>
          </p:nvSpPr>
          <p:spPr>
            <a:xfrm>
              <a:off x="6520044" y="352727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E83E37-0B34-4F85-8060-095A282AC68A}"/>
                </a:ext>
              </a:extLst>
            </p:cNvPr>
            <p:cNvSpPr/>
            <p:nvPr/>
          </p:nvSpPr>
          <p:spPr>
            <a:xfrm>
              <a:off x="7929064" y="323276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543093-5146-4511-8176-443E9260622F}"/>
                </a:ext>
              </a:extLst>
            </p:cNvPr>
            <p:cNvSpPr/>
            <p:nvPr/>
          </p:nvSpPr>
          <p:spPr>
            <a:xfrm>
              <a:off x="6450592" y="367013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C3B188A-4300-4CC4-9324-878A44A049E9}"/>
                </a:ext>
              </a:extLst>
            </p:cNvPr>
            <p:cNvSpPr/>
            <p:nvPr/>
          </p:nvSpPr>
          <p:spPr>
            <a:xfrm>
              <a:off x="6590689" y="367013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E641218-41D7-4C1B-AF0E-4A5CDA4C5306}"/>
                </a:ext>
              </a:extLst>
            </p:cNvPr>
            <p:cNvSpPr/>
            <p:nvPr/>
          </p:nvSpPr>
          <p:spPr>
            <a:xfrm>
              <a:off x="7996032" y="326854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2E626C5-D356-4F15-9F7E-B62C6A3C87E8}"/>
                </a:ext>
              </a:extLst>
            </p:cNvPr>
            <p:cNvSpPr/>
            <p:nvPr/>
          </p:nvSpPr>
          <p:spPr>
            <a:xfrm>
              <a:off x="7926525" y="329586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6014366-B0CF-494D-B2A7-52C9096BC860}"/>
                </a:ext>
              </a:extLst>
            </p:cNvPr>
            <p:cNvSpPr/>
            <p:nvPr/>
          </p:nvSpPr>
          <p:spPr>
            <a:xfrm>
              <a:off x="7965087" y="335511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E3F9E7-2105-472B-B03D-7F61D4CFF747}"/>
                </a:ext>
              </a:extLst>
            </p:cNvPr>
            <p:cNvSpPr/>
            <p:nvPr/>
          </p:nvSpPr>
          <p:spPr>
            <a:xfrm>
              <a:off x="8075574" y="335114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6B9413B-BC90-4DC9-933B-E535840612B6}"/>
                </a:ext>
              </a:extLst>
            </p:cNvPr>
            <p:cNvSpPr/>
            <p:nvPr/>
          </p:nvSpPr>
          <p:spPr>
            <a:xfrm>
              <a:off x="8039551" y="345479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979E7A6-0619-4D0B-BBB1-A33D75DD0512}"/>
                </a:ext>
              </a:extLst>
            </p:cNvPr>
            <p:cNvSpPr/>
            <p:nvPr/>
          </p:nvSpPr>
          <p:spPr>
            <a:xfrm>
              <a:off x="7964966" y="336951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E91DE33-65D1-49D8-A410-C42ACDB33DB1}"/>
                </a:ext>
              </a:extLst>
            </p:cNvPr>
            <p:cNvSpPr/>
            <p:nvPr/>
          </p:nvSpPr>
          <p:spPr>
            <a:xfrm>
              <a:off x="7998571" y="346559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35D5D24-B374-439D-83A7-B039613C8842}"/>
                </a:ext>
              </a:extLst>
            </p:cNvPr>
            <p:cNvSpPr/>
            <p:nvPr/>
          </p:nvSpPr>
          <p:spPr>
            <a:xfrm>
              <a:off x="7994084" y="352605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C55081-7579-4CAB-8537-B80791EA832A}"/>
                </a:ext>
              </a:extLst>
            </p:cNvPr>
            <p:cNvSpPr/>
            <p:nvPr/>
          </p:nvSpPr>
          <p:spPr>
            <a:xfrm>
              <a:off x="8034340" y="356214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67934E8-F981-4A2E-9352-D6736FB06B88}"/>
                </a:ext>
              </a:extLst>
            </p:cNvPr>
            <p:cNvSpPr/>
            <p:nvPr/>
          </p:nvSpPr>
          <p:spPr>
            <a:xfrm>
              <a:off x="7884839" y="362885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F169B7A-7B7C-4686-B0C8-610E45A96758}"/>
                </a:ext>
              </a:extLst>
            </p:cNvPr>
            <p:cNvSpPr/>
            <p:nvPr/>
          </p:nvSpPr>
          <p:spPr>
            <a:xfrm>
              <a:off x="7987215" y="363059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783761D-FD53-430E-965C-57B69D895B87}"/>
                </a:ext>
              </a:extLst>
            </p:cNvPr>
            <p:cNvSpPr/>
            <p:nvPr/>
          </p:nvSpPr>
          <p:spPr>
            <a:xfrm>
              <a:off x="7990395" y="373567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CB22AE5-DADF-46E3-BD92-D2AFF679B19F}"/>
                </a:ext>
              </a:extLst>
            </p:cNvPr>
            <p:cNvSpPr/>
            <p:nvPr/>
          </p:nvSpPr>
          <p:spPr>
            <a:xfrm>
              <a:off x="7861013" y="372167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70A2AAF-B849-4FCC-8C51-3242B512A690}"/>
                </a:ext>
              </a:extLst>
            </p:cNvPr>
            <p:cNvSpPr/>
            <p:nvPr/>
          </p:nvSpPr>
          <p:spPr>
            <a:xfrm>
              <a:off x="7966569" y="382849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6FAAAC-50E3-48D2-9967-4E64090E671E}"/>
                </a:ext>
              </a:extLst>
            </p:cNvPr>
            <p:cNvSpPr/>
            <p:nvPr/>
          </p:nvSpPr>
          <p:spPr>
            <a:xfrm>
              <a:off x="7923340" y="377440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6EF47DB-D6A7-4E31-8D1C-10DB9149A555}"/>
                </a:ext>
              </a:extLst>
            </p:cNvPr>
            <p:cNvSpPr/>
            <p:nvPr/>
          </p:nvSpPr>
          <p:spPr>
            <a:xfrm>
              <a:off x="7944955" y="370367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406896B-9ABA-4DE9-8863-EA0F868B5930}"/>
                </a:ext>
              </a:extLst>
            </p:cNvPr>
            <p:cNvSpPr/>
            <p:nvPr/>
          </p:nvSpPr>
          <p:spPr>
            <a:xfrm>
              <a:off x="7936207" y="354809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8E5A661-77E4-4D96-8B5A-C40F5910C77D}"/>
                </a:ext>
              </a:extLst>
            </p:cNvPr>
            <p:cNvSpPr/>
            <p:nvPr/>
          </p:nvSpPr>
          <p:spPr>
            <a:xfrm>
              <a:off x="7873799" y="385809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473C187-4068-490D-984C-B5CC62ED452F}"/>
                </a:ext>
              </a:extLst>
            </p:cNvPr>
            <p:cNvSpPr/>
            <p:nvPr/>
          </p:nvSpPr>
          <p:spPr>
            <a:xfrm>
              <a:off x="7770907" y="393027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1F425DE-B87B-4EE3-A717-7D9F79ABA93C}"/>
                </a:ext>
              </a:extLst>
            </p:cNvPr>
            <p:cNvSpPr/>
            <p:nvPr/>
          </p:nvSpPr>
          <p:spPr>
            <a:xfrm>
              <a:off x="7762362" y="400245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DB78D1A-7D6C-41F7-8BD5-99F657CC3343}"/>
                </a:ext>
              </a:extLst>
            </p:cNvPr>
            <p:cNvSpPr/>
            <p:nvPr/>
          </p:nvSpPr>
          <p:spPr>
            <a:xfrm>
              <a:off x="7883103" y="395537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89073B1-D1B8-475F-BDB0-2702000E9900}"/>
                </a:ext>
              </a:extLst>
            </p:cNvPr>
            <p:cNvSpPr/>
            <p:nvPr/>
          </p:nvSpPr>
          <p:spPr>
            <a:xfrm>
              <a:off x="7770907" y="385458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D145E15-E2D9-4DE3-A162-9AFEFAB6B23E}"/>
                </a:ext>
              </a:extLst>
            </p:cNvPr>
            <p:cNvSpPr/>
            <p:nvPr/>
          </p:nvSpPr>
          <p:spPr>
            <a:xfrm>
              <a:off x="7699524" y="394720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1950CD2-7C11-42BB-A4D5-F8F32E69B149}"/>
                </a:ext>
              </a:extLst>
            </p:cNvPr>
            <p:cNvSpPr/>
            <p:nvPr/>
          </p:nvSpPr>
          <p:spPr>
            <a:xfrm>
              <a:off x="7701992" y="403631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43EB750-CA94-43E6-9E0F-F2D360A8F4BD}"/>
                </a:ext>
              </a:extLst>
            </p:cNvPr>
            <p:cNvSpPr/>
            <p:nvPr/>
          </p:nvSpPr>
          <p:spPr>
            <a:xfrm>
              <a:off x="7656457" y="414017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734A19B-174F-4433-BE59-23D95F7D2C00}"/>
                </a:ext>
              </a:extLst>
            </p:cNvPr>
            <p:cNvSpPr/>
            <p:nvPr/>
          </p:nvSpPr>
          <p:spPr>
            <a:xfrm>
              <a:off x="7638169" y="405808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39CC969-22C4-41AC-9114-4352B4CA38FA}"/>
                </a:ext>
              </a:extLst>
            </p:cNvPr>
            <p:cNvSpPr/>
            <p:nvPr/>
          </p:nvSpPr>
          <p:spPr>
            <a:xfrm>
              <a:off x="7622874" y="396539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3ECBBE8-BE8E-4A77-ADEC-09ADE1639564}"/>
                </a:ext>
              </a:extLst>
            </p:cNvPr>
            <p:cNvSpPr/>
            <p:nvPr/>
          </p:nvSpPr>
          <p:spPr>
            <a:xfrm>
              <a:off x="7569786" y="402198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10AD8C0-F5D6-4929-A5A3-58FECD478B56}"/>
                </a:ext>
              </a:extLst>
            </p:cNvPr>
            <p:cNvSpPr/>
            <p:nvPr/>
          </p:nvSpPr>
          <p:spPr>
            <a:xfrm>
              <a:off x="7547587" y="409417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BB14B13-D9C8-48C4-A821-04A3AEA64539}"/>
                </a:ext>
              </a:extLst>
            </p:cNvPr>
            <p:cNvSpPr/>
            <p:nvPr/>
          </p:nvSpPr>
          <p:spPr>
            <a:xfrm>
              <a:off x="7419693" y="416457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2445869-F9AA-4CC6-A629-C4A1AA6744E8}"/>
                </a:ext>
              </a:extLst>
            </p:cNvPr>
            <p:cNvSpPr/>
            <p:nvPr/>
          </p:nvSpPr>
          <p:spPr>
            <a:xfrm>
              <a:off x="7311592" y="417626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F3971A-FD03-49D4-86C8-DDDAEB6C4077}"/>
                </a:ext>
              </a:extLst>
            </p:cNvPr>
            <p:cNvSpPr/>
            <p:nvPr/>
          </p:nvSpPr>
          <p:spPr>
            <a:xfrm>
              <a:off x="7247645" y="416457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21A0294-0112-4A15-91FD-D248DFC33435}"/>
                </a:ext>
              </a:extLst>
            </p:cNvPr>
            <p:cNvSpPr/>
            <p:nvPr/>
          </p:nvSpPr>
          <p:spPr>
            <a:xfrm>
              <a:off x="7244615" y="422979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5BA44FA-C75E-4EAA-BE94-1B53D0C83027}"/>
                </a:ext>
              </a:extLst>
            </p:cNvPr>
            <p:cNvSpPr/>
            <p:nvPr/>
          </p:nvSpPr>
          <p:spPr>
            <a:xfrm>
              <a:off x="7127711" y="415761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21D1E86-D1FB-430B-8116-CB247D4552DE}"/>
                </a:ext>
              </a:extLst>
            </p:cNvPr>
            <p:cNvSpPr/>
            <p:nvPr/>
          </p:nvSpPr>
          <p:spPr>
            <a:xfrm>
              <a:off x="7212444" y="410577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EBFE413-D620-47CD-A378-578ACC388DFF}"/>
                </a:ext>
              </a:extLst>
            </p:cNvPr>
            <p:cNvSpPr/>
            <p:nvPr/>
          </p:nvSpPr>
          <p:spPr>
            <a:xfrm>
              <a:off x="7338694" y="424844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27C85AB-0B96-4C37-B778-171A09A38996}"/>
                </a:ext>
              </a:extLst>
            </p:cNvPr>
            <p:cNvSpPr/>
            <p:nvPr/>
          </p:nvSpPr>
          <p:spPr>
            <a:xfrm>
              <a:off x="7422453" y="405630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2CE9AAB-9555-4720-9AE6-9BC2CD868498}"/>
                </a:ext>
              </a:extLst>
            </p:cNvPr>
            <p:cNvSpPr/>
            <p:nvPr/>
          </p:nvSpPr>
          <p:spPr>
            <a:xfrm>
              <a:off x="7492540" y="410577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7339751-BCA0-443C-AD0D-E7BD247D3027}"/>
                </a:ext>
              </a:extLst>
            </p:cNvPr>
            <p:cNvSpPr/>
            <p:nvPr/>
          </p:nvSpPr>
          <p:spPr>
            <a:xfrm>
              <a:off x="7478842" y="426083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C88F471-364F-4A20-B1C6-5AA68DC52006}"/>
                </a:ext>
              </a:extLst>
            </p:cNvPr>
            <p:cNvSpPr/>
            <p:nvPr/>
          </p:nvSpPr>
          <p:spPr>
            <a:xfrm>
              <a:off x="7300560" y="411311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83E0A93-6E13-43E1-88E8-5168E2AB06C6}"/>
                </a:ext>
              </a:extLst>
            </p:cNvPr>
            <p:cNvSpPr/>
            <p:nvPr/>
          </p:nvSpPr>
          <p:spPr>
            <a:xfrm>
              <a:off x="7063796" y="408543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2EA99E-D16D-4376-BF32-65C426DFC661}"/>
                </a:ext>
              </a:extLst>
            </p:cNvPr>
            <p:cNvSpPr/>
            <p:nvPr/>
          </p:nvSpPr>
          <p:spPr>
            <a:xfrm>
              <a:off x="7040262" y="415010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DF29B5E-B0C5-4EE0-B3C4-9A1CF8FD60A7}"/>
                </a:ext>
              </a:extLst>
            </p:cNvPr>
            <p:cNvSpPr/>
            <p:nvPr/>
          </p:nvSpPr>
          <p:spPr>
            <a:xfrm>
              <a:off x="6929915" y="406082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23292F2-7591-446D-82E8-DD03A70FB17F}"/>
                </a:ext>
              </a:extLst>
            </p:cNvPr>
            <p:cNvSpPr/>
            <p:nvPr/>
          </p:nvSpPr>
          <p:spPr>
            <a:xfrm>
              <a:off x="6916755" y="393889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DD8C3E3-BB7F-41B5-BB11-78D3F750B687}"/>
                </a:ext>
              </a:extLst>
            </p:cNvPr>
            <p:cNvSpPr/>
            <p:nvPr/>
          </p:nvSpPr>
          <p:spPr>
            <a:xfrm>
              <a:off x="6864472" y="403969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09E8172-4366-4ABD-8C71-5EA666B6732C}"/>
                </a:ext>
              </a:extLst>
            </p:cNvPr>
            <p:cNvSpPr/>
            <p:nvPr/>
          </p:nvSpPr>
          <p:spPr>
            <a:xfrm>
              <a:off x="6940150" y="417086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ABA3A25-2261-4B87-916C-B4C74BDCFDA3}"/>
                </a:ext>
              </a:extLst>
            </p:cNvPr>
            <p:cNvSpPr/>
            <p:nvPr/>
          </p:nvSpPr>
          <p:spPr>
            <a:xfrm>
              <a:off x="7043883" y="403342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50BAB59-715D-4035-944A-96A560548055}"/>
                </a:ext>
              </a:extLst>
            </p:cNvPr>
            <p:cNvSpPr/>
            <p:nvPr/>
          </p:nvSpPr>
          <p:spPr>
            <a:xfrm>
              <a:off x="6740716" y="402755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C3DC94C-7DCD-49D9-B403-C47B4335F375}"/>
                </a:ext>
              </a:extLst>
            </p:cNvPr>
            <p:cNvSpPr/>
            <p:nvPr/>
          </p:nvSpPr>
          <p:spPr>
            <a:xfrm>
              <a:off x="6613238" y="409977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8669A17-BD30-431B-AB1D-A8DD51C0E821}"/>
                </a:ext>
              </a:extLst>
            </p:cNvPr>
            <p:cNvSpPr/>
            <p:nvPr/>
          </p:nvSpPr>
          <p:spPr>
            <a:xfrm>
              <a:off x="6875480" y="407240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B167A61-3E94-49B4-ADAF-C169FA305399}"/>
                </a:ext>
              </a:extLst>
            </p:cNvPr>
            <p:cNvSpPr/>
            <p:nvPr/>
          </p:nvSpPr>
          <p:spPr>
            <a:xfrm>
              <a:off x="6807066" y="394471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F15BE78-AFD3-4CDE-A9DF-CDA33983D768}"/>
                </a:ext>
              </a:extLst>
            </p:cNvPr>
            <p:cNvSpPr/>
            <p:nvPr/>
          </p:nvSpPr>
          <p:spPr>
            <a:xfrm>
              <a:off x="6713897" y="395737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3CD4D27-152A-4799-82B4-EA902370D884}"/>
                </a:ext>
              </a:extLst>
            </p:cNvPr>
            <p:cNvSpPr/>
            <p:nvPr/>
          </p:nvSpPr>
          <p:spPr>
            <a:xfrm>
              <a:off x="6980490" y="404559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B5F0BD1-C731-43A5-8E24-BF7BD38C5D97}"/>
                </a:ext>
              </a:extLst>
            </p:cNvPr>
            <p:cNvSpPr/>
            <p:nvPr/>
          </p:nvSpPr>
          <p:spPr>
            <a:xfrm>
              <a:off x="6771736" y="410147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7393A0F-723A-4B1A-B7F3-B33FD8E079E5}"/>
                </a:ext>
              </a:extLst>
            </p:cNvPr>
            <p:cNvSpPr/>
            <p:nvPr/>
          </p:nvSpPr>
          <p:spPr>
            <a:xfrm>
              <a:off x="6663306" y="393422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713EC86-01FE-415B-A32F-7B37378F4F38}"/>
                </a:ext>
              </a:extLst>
            </p:cNvPr>
            <p:cNvSpPr/>
            <p:nvPr/>
          </p:nvSpPr>
          <p:spPr>
            <a:xfrm>
              <a:off x="6665175" y="385809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9C6FF9F-857B-42EB-A9FF-EBDAA3570181}"/>
                </a:ext>
              </a:extLst>
            </p:cNvPr>
            <p:cNvSpPr/>
            <p:nvPr/>
          </p:nvSpPr>
          <p:spPr>
            <a:xfrm>
              <a:off x="6785943" y="385271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A8B5B05-E7A8-4CCB-9A3A-9803C9D1AD44}"/>
                </a:ext>
              </a:extLst>
            </p:cNvPr>
            <p:cNvSpPr/>
            <p:nvPr/>
          </p:nvSpPr>
          <p:spPr>
            <a:xfrm>
              <a:off x="6701535" y="381849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7737633-F695-4124-A2A7-436CE95AB875}"/>
                </a:ext>
              </a:extLst>
            </p:cNvPr>
            <p:cNvSpPr/>
            <p:nvPr/>
          </p:nvSpPr>
          <p:spPr>
            <a:xfrm>
              <a:off x="6557822" y="384628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AAF9924-C5B1-4EDA-A54A-EA39576F8D9A}"/>
                </a:ext>
              </a:extLst>
            </p:cNvPr>
            <p:cNvSpPr/>
            <p:nvPr/>
          </p:nvSpPr>
          <p:spPr>
            <a:xfrm>
              <a:off x="6642504" y="378261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2750707-03FD-4C8D-B2FB-DB5F966FF168}"/>
                </a:ext>
              </a:extLst>
            </p:cNvPr>
            <p:cNvSpPr/>
            <p:nvPr/>
          </p:nvSpPr>
          <p:spPr>
            <a:xfrm>
              <a:off x="6557822" y="374072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996283C-867D-4074-815A-2E12112A2563}"/>
                </a:ext>
              </a:extLst>
            </p:cNvPr>
            <p:cNvSpPr/>
            <p:nvPr/>
          </p:nvSpPr>
          <p:spPr>
            <a:xfrm>
              <a:off x="6455648" y="352973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E022FF0-6586-4F9E-B9DD-97A87DF822FC}"/>
                </a:ext>
              </a:extLst>
            </p:cNvPr>
            <p:cNvSpPr/>
            <p:nvPr/>
          </p:nvSpPr>
          <p:spPr>
            <a:xfrm>
              <a:off x="7500579" y="283841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A427952-5D3E-410B-A5A1-43D02B6E0187}"/>
                </a:ext>
              </a:extLst>
            </p:cNvPr>
            <p:cNvSpPr/>
            <p:nvPr/>
          </p:nvSpPr>
          <p:spPr>
            <a:xfrm>
              <a:off x="7685750" y="291432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98DFE3B-E78E-4E39-A1C2-1DA99918C1B3}"/>
                </a:ext>
              </a:extLst>
            </p:cNvPr>
            <p:cNvSpPr/>
            <p:nvPr/>
          </p:nvSpPr>
          <p:spPr>
            <a:xfrm>
              <a:off x="6499128" y="378254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3CBDBCB-172E-4F7E-9A2E-A5A37051743F}"/>
                </a:ext>
              </a:extLst>
            </p:cNvPr>
            <p:cNvSpPr/>
            <p:nvPr/>
          </p:nvSpPr>
          <p:spPr>
            <a:xfrm>
              <a:off x="6414569" y="326676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BBFEDA9-B1BB-4CB0-B56E-E4F086A4A506}"/>
                </a:ext>
              </a:extLst>
            </p:cNvPr>
            <p:cNvSpPr/>
            <p:nvPr/>
          </p:nvSpPr>
          <p:spPr>
            <a:xfrm>
              <a:off x="6515818" y="327026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DB6627D-A99C-43B0-90BE-535C20CC13E8}"/>
                </a:ext>
              </a:extLst>
            </p:cNvPr>
            <p:cNvSpPr/>
            <p:nvPr/>
          </p:nvSpPr>
          <p:spPr>
            <a:xfrm>
              <a:off x="6549424" y="318781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FFB6361-72BD-4FE2-8D12-CE92B9DE7A49}"/>
                </a:ext>
              </a:extLst>
            </p:cNvPr>
            <p:cNvSpPr/>
            <p:nvPr/>
          </p:nvSpPr>
          <p:spPr>
            <a:xfrm>
              <a:off x="6499068" y="316278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DC949D4-F3FA-4F9E-8FCC-7935885402C2}"/>
                </a:ext>
              </a:extLst>
            </p:cNvPr>
            <p:cNvSpPr/>
            <p:nvPr/>
          </p:nvSpPr>
          <p:spPr>
            <a:xfrm>
              <a:off x="6599780" y="312669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1566264-CA80-40F8-B4D5-A4DF44CAE18E}"/>
                </a:ext>
              </a:extLst>
            </p:cNvPr>
            <p:cNvSpPr/>
            <p:nvPr/>
          </p:nvSpPr>
          <p:spPr>
            <a:xfrm>
              <a:off x="6544728" y="303285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8D3CB53-3701-45E7-8D69-C23EA23120DA}"/>
                </a:ext>
              </a:extLst>
            </p:cNvPr>
            <p:cNvSpPr/>
            <p:nvPr/>
          </p:nvSpPr>
          <p:spPr>
            <a:xfrm>
              <a:off x="6649261" y="302000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A3115EB-E4C7-4E6E-A0F6-0E7E67533AEA}"/>
                </a:ext>
              </a:extLst>
            </p:cNvPr>
            <p:cNvSpPr/>
            <p:nvPr/>
          </p:nvSpPr>
          <p:spPr>
            <a:xfrm>
              <a:off x="6685284" y="305939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868BDDA-FCC2-4B66-892B-A9C389C93BA8}"/>
                </a:ext>
              </a:extLst>
            </p:cNvPr>
            <p:cNvSpPr/>
            <p:nvPr/>
          </p:nvSpPr>
          <p:spPr>
            <a:xfrm>
              <a:off x="6703798" y="293097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2CCCAD9-BEA5-485E-B1C1-8493403A7D8F}"/>
                </a:ext>
              </a:extLst>
            </p:cNvPr>
            <p:cNvSpPr/>
            <p:nvPr/>
          </p:nvSpPr>
          <p:spPr>
            <a:xfrm>
              <a:off x="6616065" y="293699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C81BD52-59D9-4145-BB72-B35782EA9F90}"/>
                </a:ext>
              </a:extLst>
            </p:cNvPr>
            <p:cNvSpPr/>
            <p:nvPr/>
          </p:nvSpPr>
          <p:spPr>
            <a:xfrm>
              <a:off x="6807066" y="290955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C8A8FF4-89E1-4CBE-9F35-C0EE67D3CDBA}"/>
                </a:ext>
              </a:extLst>
            </p:cNvPr>
            <p:cNvSpPr/>
            <p:nvPr/>
          </p:nvSpPr>
          <p:spPr>
            <a:xfrm>
              <a:off x="6757534" y="298845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D61F202-A566-4086-B386-00B772EE1F52}"/>
                </a:ext>
              </a:extLst>
            </p:cNvPr>
            <p:cNvSpPr/>
            <p:nvPr/>
          </p:nvSpPr>
          <p:spPr>
            <a:xfrm>
              <a:off x="6756449" y="285259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335F192-05EE-47DD-A76A-77A8FC9F1AA6}"/>
                </a:ext>
              </a:extLst>
            </p:cNvPr>
            <p:cNvSpPr/>
            <p:nvPr/>
          </p:nvSpPr>
          <p:spPr>
            <a:xfrm>
              <a:off x="6864472" y="283881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BA0B019-928E-40CA-BB2D-01E120375300}"/>
                </a:ext>
              </a:extLst>
            </p:cNvPr>
            <p:cNvSpPr/>
            <p:nvPr/>
          </p:nvSpPr>
          <p:spPr>
            <a:xfrm>
              <a:off x="6874785" y="291432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A6D3D62-3064-4928-A2E9-479CC13B017F}"/>
                </a:ext>
              </a:extLst>
            </p:cNvPr>
            <p:cNvSpPr/>
            <p:nvPr/>
          </p:nvSpPr>
          <p:spPr>
            <a:xfrm>
              <a:off x="6784034" y="280216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BBF9E2C-E3E2-442B-A115-E5ABB1BBA283}"/>
                </a:ext>
              </a:extLst>
            </p:cNvPr>
            <p:cNvSpPr/>
            <p:nvPr/>
          </p:nvSpPr>
          <p:spPr>
            <a:xfrm>
              <a:off x="6855152" y="277354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D27A79F-3297-4D8E-B570-50DE3E40830B}"/>
                </a:ext>
              </a:extLst>
            </p:cNvPr>
            <p:cNvSpPr/>
            <p:nvPr/>
          </p:nvSpPr>
          <p:spPr>
            <a:xfrm>
              <a:off x="6961187" y="287432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7235075-334C-40D5-8AE0-E1922A52F75B}"/>
                </a:ext>
              </a:extLst>
            </p:cNvPr>
            <p:cNvSpPr/>
            <p:nvPr/>
          </p:nvSpPr>
          <p:spPr>
            <a:xfrm>
              <a:off x="6935594" y="278841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AFF2A88-55B4-42AC-AFDB-00B91AF93286}"/>
                </a:ext>
              </a:extLst>
            </p:cNvPr>
            <p:cNvSpPr/>
            <p:nvPr/>
          </p:nvSpPr>
          <p:spPr>
            <a:xfrm>
              <a:off x="7004716" y="284402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3DD67A7-6653-4E61-939A-D2EB7142F4E6}"/>
                </a:ext>
              </a:extLst>
            </p:cNvPr>
            <p:cNvSpPr/>
            <p:nvPr/>
          </p:nvSpPr>
          <p:spPr>
            <a:xfrm>
              <a:off x="6905986" y="270827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10EA28A-3562-415B-AC44-0A0BB70B9FF2}"/>
                </a:ext>
              </a:extLst>
            </p:cNvPr>
            <p:cNvSpPr/>
            <p:nvPr/>
          </p:nvSpPr>
          <p:spPr>
            <a:xfrm>
              <a:off x="6977973" y="274958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EB38D85-CEE2-4C7C-8AC4-449BE42D820F}"/>
                </a:ext>
              </a:extLst>
            </p:cNvPr>
            <p:cNvSpPr/>
            <p:nvPr/>
          </p:nvSpPr>
          <p:spPr>
            <a:xfrm>
              <a:off x="7102213" y="280670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B16546D-C662-4330-9445-EBC580849645}"/>
                </a:ext>
              </a:extLst>
            </p:cNvPr>
            <p:cNvSpPr/>
            <p:nvPr/>
          </p:nvSpPr>
          <p:spPr>
            <a:xfrm>
              <a:off x="7314992" y="281525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9F7FEF5-DA17-4B4F-8A19-DBD819BFDA2B}"/>
                </a:ext>
              </a:extLst>
            </p:cNvPr>
            <p:cNvSpPr/>
            <p:nvPr/>
          </p:nvSpPr>
          <p:spPr>
            <a:xfrm>
              <a:off x="7427943" y="285857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04E35D53-150D-4E9D-A627-EC98B5DA0C6D}"/>
                </a:ext>
              </a:extLst>
            </p:cNvPr>
            <p:cNvSpPr/>
            <p:nvPr/>
          </p:nvSpPr>
          <p:spPr>
            <a:xfrm>
              <a:off x="7101454" y="275340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DEB71BA-D714-4C95-B8F9-182C5AB35B11}"/>
                </a:ext>
              </a:extLst>
            </p:cNvPr>
            <p:cNvSpPr/>
            <p:nvPr/>
          </p:nvSpPr>
          <p:spPr>
            <a:xfrm>
              <a:off x="7144615" y="277194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C9B6D97-E13E-4F68-A102-D75CFE73312F}"/>
                </a:ext>
              </a:extLst>
            </p:cNvPr>
            <p:cNvSpPr/>
            <p:nvPr/>
          </p:nvSpPr>
          <p:spPr>
            <a:xfrm>
              <a:off x="7229877" y="280265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880AF7A-F11E-47C9-BE68-59BA4172B46A}"/>
                </a:ext>
              </a:extLst>
            </p:cNvPr>
            <p:cNvSpPr/>
            <p:nvPr/>
          </p:nvSpPr>
          <p:spPr>
            <a:xfrm>
              <a:off x="7192231" y="270993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8731A82-08DF-4EFD-8402-CBB0DFFE9C59}"/>
                </a:ext>
              </a:extLst>
            </p:cNvPr>
            <p:cNvSpPr/>
            <p:nvPr/>
          </p:nvSpPr>
          <p:spPr>
            <a:xfrm>
              <a:off x="7045025" y="271597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9588AEE-F731-4BE1-A7BD-ADAC11C816C2}"/>
                </a:ext>
              </a:extLst>
            </p:cNvPr>
            <p:cNvSpPr/>
            <p:nvPr/>
          </p:nvSpPr>
          <p:spPr>
            <a:xfrm>
              <a:off x="7041086" y="278574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81E89EE-6FAE-4A72-AB40-9E0E8DDE9FE6}"/>
                </a:ext>
              </a:extLst>
            </p:cNvPr>
            <p:cNvSpPr/>
            <p:nvPr/>
          </p:nvSpPr>
          <p:spPr>
            <a:xfrm>
              <a:off x="7734634" y="301068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B4B53F8-AF27-46A3-9BF7-D1C971682496}"/>
                </a:ext>
              </a:extLst>
            </p:cNvPr>
            <p:cNvSpPr/>
            <p:nvPr/>
          </p:nvSpPr>
          <p:spPr>
            <a:xfrm>
              <a:off x="7742955" y="288011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4A8D8B0-30D0-4B64-BD0C-11EF000F82BF}"/>
                </a:ext>
              </a:extLst>
            </p:cNvPr>
            <p:cNvSpPr/>
            <p:nvPr/>
          </p:nvSpPr>
          <p:spPr>
            <a:xfrm>
              <a:off x="7825871" y="295436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EC6714B-CB95-49E5-87D9-A7EDBD0CC733}"/>
                </a:ext>
              </a:extLst>
            </p:cNvPr>
            <p:cNvSpPr/>
            <p:nvPr/>
          </p:nvSpPr>
          <p:spPr>
            <a:xfrm>
              <a:off x="7765615" y="304677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52914F8-6AEC-431A-8E62-978AD5B41FA5}"/>
                </a:ext>
              </a:extLst>
            </p:cNvPr>
            <p:cNvSpPr/>
            <p:nvPr/>
          </p:nvSpPr>
          <p:spPr>
            <a:xfrm>
              <a:off x="7851133" y="308964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978913F-A0C7-4E54-BDB6-815CB70E6D85}"/>
                </a:ext>
              </a:extLst>
            </p:cNvPr>
            <p:cNvSpPr/>
            <p:nvPr/>
          </p:nvSpPr>
          <p:spPr>
            <a:xfrm>
              <a:off x="7868642" y="300034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FE55570-8571-493C-ADDC-FDA3026D8474}"/>
                </a:ext>
              </a:extLst>
            </p:cNvPr>
            <p:cNvSpPr/>
            <p:nvPr/>
          </p:nvSpPr>
          <p:spPr>
            <a:xfrm>
              <a:off x="7915704" y="311317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C05036C-3529-46A4-A1F9-977DA318E3BB}"/>
                </a:ext>
              </a:extLst>
            </p:cNvPr>
            <p:cNvSpPr/>
            <p:nvPr/>
          </p:nvSpPr>
          <p:spPr>
            <a:xfrm>
              <a:off x="8024089" y="316525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8E68C6F-F72A-4F10-B292-FEDE95828E19}"/>
                </a:ext>
              </a:extLst>
            </p:cNvPr>
            <p:cNvSpPr/>
            <p:nvPr/>
          </p:nvSpPr>
          <p:spPr>
            <a:xfrm>
              <a:off x="7954955" y="316322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5FDE4A9-1209-4A3A-AF4B-59BB3A226994}"/>
                </a:ext>
              </a:extLst>
            </p:cNvPr>
            <p:cNvSpPr/>
            <p:nvPr/>
          </p:nvSpPr>
          <p:spPr>
            <a:xfrm>
              <a:off x="7829325" y="316365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9CE935C-B79F-44F5-9D77-4EE2B7A3D0DF}"/>
                </a:ext>
              </a:extLst>
            </p:cNvPr>
            <p:cNvSpPr/>
            <p:nvPr/>
          </p:nvSpPr>
          <p:spPr>
            <a:xfrm>
              <a:off x="7915704" y="304607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56F5E41-9608-4619-8995-70CB808D5D57}"/>
                </a:ext>
              </a:extLst>
            </p:cNvPr>
            <p:cNvSpPr/>
            <p:nvPr/>
          </p:nvSpPr>
          <p:spPr>
            <a:xfrm>
              <a:off x="7747283" y="294385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5AD746A-0638-49F5-993B-996D2BFD8F27}"/>
                </a:ext>
              </a:extLst>
            </p:cNvPr>
            <p:cNvSpPr/>
            <p:nvPr/>
          </p:nvSpPr>
          <p:spPr>
            <a:xfrm>
              <a:off x="7531819" y="276214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CD1A0AE-6A59-45FA-8CFF-5D773DD80AFE}"/>
                </a:ext>
              </a:extLst>
            </p:cNvPr>
            <p:cNvSpPr/>
            <p:nvPr/>
          </p:nvSpPr>
          <p:spPr>
            <a:xfrm>
              <a:off x="8020210" y="340696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0B5086B-8CA0-49B7-913E-FB1C4DD1049D}"/>
                </a:ext>
              </a:extLst>
            </p:cNvPr>
            <p:cNvSpPr/>
            <p:nvPr/>
          </p:nvSpPr>
          <p:spPr>
            <a:xfrm>
              <a:off x="8070081" y="326787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F88D3D97-2FED-45A4-8B18-578503DD3034}"/>
                </a:ext>
              </a:extLst>
            </p:cNvPr>
            <p:cNvGrpSpPr/>
            <p:nvPr/>
          </p:nvGrpSpPr>
          <p:grpSpPr>
            <a:xfrm>
              <a:off x="6896368" y="3179851"/>
              <a:ext cx="756085" cy="699789"/>
              <a:chOff x="6896368" y="3179851"/>
              <a:chExt cx="756085" cy="699789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36512E6-FD9A-44B2-8031-87AEC1BBD093}"/>
                  </a:ext>
                </a:extLst>
              </p:cNvPr>
              <p:cNvSpPr/>
              <p:nvPr/>
            </p:nvSpPr>
            <p:spPr>
              <a:xfrm>
                <a:off x="7246091" y="329281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C5624BC7-CD77-40E5-ADBB-110E3E90AE25}"/>
                  </a:ext>
                </a:extLst>
              </p:cNvPr>
              <p:cNvSpPr/>
              <p:nvPr/>
            </p:nvSpPr>
            <p:spPr>
              <a:xfrm>
                <a:off x="7157747" y="329281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C1746B5A-B1BD-46F3-AE6B-E24910390C29}"/>
                  </a:ext>
                </a:extLst>
              </p:cNvPr>
              <p:cNvSpPr/>
              <p:nvPr/>
            </p:nvSpPr>
            <p:spPr>
              <a:xfrm>
                <a:off x="7100237" y="333278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3F768BE0-C287-4854-8405-606C97D34294}"/>
                  </a:ext>
                </a:extLst>
              </p:cNvPr>
              <p:cNvSpPr/>
              <p:nvPr/>
            </p:nvSpPr>
            <p:spPr>
              <a:xfrm>
                <a:off x="7102423" y="341420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A127FEC8-D988-4CD4-A4A5-D415020DA574}"/>
                  </a:ext>
                </a:extLst>
              </p:cNvPr>
              <p:cNvSpPr/>
              <p:nvPr/>
            </p:nvSpPr>
            <p:spPr>
              <a:xfrm>
                <a:off x="7070977" y="343399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DFDCEA6-406C-4F6E-91C4-4B5789C62F49}"/>
                  </a:ext>
                </a:extLst>
              </p:cNvPr>
              <p:cNvSpPr/>
              <p:nvPr/>
            </p:nvSpPr>
            <p:spPr>
              <a:xfrm>
                <a:off x="7091420" y="355543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6CC5E8F2-3368-4E85-B5FE-23A7A28A7F56}"/>
                  </a:ext>
                </a:extLst>
              </p:cNvPr>
              <p:cNvSpPr/>
              <p:nvPr/>
            </p:nvSpPr>
            <p:spPr>
              <a:xfrm>
                <a:off x="7165278" y="355543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25313A81-5B63-4F30-8039-8028F176F50E}"/>
                  </a:ext>
                </a:extLst>
              </p:cNvPr>
              <p:cNvSpPr/>
              <p:nvPr/>
            </p:nvSpPr>
            <p:spPr>
              <a:xfrm>
                <a:off x="7300560" y="358267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920182DD-E7CA-4B91-ADE6-0D979023161C}"/>
                  </a:ext>
                </a:extLst>
              </p:cNvPr>
              <p:cNvSpPr/>
              <p:nvPr/>
            </p:nvSpPr>
            <p:spPr>
              <a:xfrm>
                <a:off x="7422453" y="352294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7B6745C8-B6A1-471C-9B3E-734611ED33A1}"/>
                  </a:ext>
                </a:extLst>
              </p:cNvPr>
              <p:cNvSpPr/>
              <p:nvPr/>
            </p:nvSpPr>
            <p:spPr>
              <a:xfrm>
                <a:off x="7427943" y="341420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114A3E1A-D4A8-48A0-8137-A8F01B32CCC9}"/>
                  </a:ext>
                </a:extLst>
              </p:cNvPr>
              <p:cNvSpPr/>
              <p:nvPr/>
            </p:nvSpPr>
            <p:spPr>
              <a:xfrm>
                <a:off x="7347448" y="333710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3592F39-7238-458E-B43A-17FF7E25294D}"/>
                  </a:ext>
                </a:extLst>
              </p:cNvPr>
              <p:cNvSpPr/>
              <p:nvPr/>
            </p:nvSpPr>
            <p:spPr>
              <a:xfrm>
                <a:off x="7355170" y="340560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8113CDD-69D6-47F2-B652-0F1659A2A845}"/>
                  </a:ext>
                </a:extLst>
              </p:cNvPr>
              <p:cNvSpPr/>
              <p:nvPr/>
            </p:nvSpPr>
            <p:spPr>
              <a:xfrm>
                <a:off x="7351916" y="348324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03C7A134-4402-4E3B-B732-C3247FE008F5}"/>
                  </a:ext>
                </a:extLst>
              </p:cNvPr>
              <p:cNvSpPr/>
              <p:nvPr/>
            </p:nvSpPr>
            <p:spPr>
              <a:xfrm>
                <a:off x="7215471" y="3570526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6833463-5638-46D5-9B56-341AF59F4CF1}"/>
                  </a:ext>
                </a:extLst>
              </p:cNvPr>
              <p:cNvSpPr/>
              <p:nvPr/>
            </p:nvSpPr>
            <p:spPr>
              <a:xfrm>
                <a:off x="7020707" y="348996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F26CFFBC-DEBC-474F-9369-3DB33A7E3AF8}"/>
                  </a:ext>
                </a:extLst>
              </p:cNvPr>
              <p:cNvSpPr/>
              <p:nvPr/>
            </p:nvSpPr>
            <p:spPr>
              <a:xfrm>
                <a:off x="7029716" y="332850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9158820D-19CF-4C97-8872-548686FC5029}"/>
                  </a:ext>
                </a:extLst>
              </p:cNvPr>
              <p:cNvSpPr/>
              <p:nvPr/>
            </p:nvSpPr>
            <p:spPr>
              <a:xfrm>
                <a:off x="7107646" y="324969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2CC73FBB-B6CF-4616-9257-80CF9C6E9FD3}"/>
                  </a:ext>
                </a:extLst>
              </p:cNvPr>
              <p:cNvSpPr/>
              <p:nvPr/>
            </p:nvSpPr>
            <p:spPr>
              <a:xfrm>
                <a:off x="7219661" y="322232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A1244183-7915-4BDF-80CD-783EF21C0E5D}"/>
                  </a:ext>
                </a:extLst>
              </p:cNvPr>
              <p:cNvSpPr/>
              <p:nvPr/>
            </p:nvSpPr>
            <p:spPr>
              <a:xfrm>
                <a:off x="7344110" y="327508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586E68E-8008-4B8E-B86E-9776F74F41F6}"/>
                  </a:ext>
                </a:extLst>
              </p:cNvPr>
              <p:cNvSpPr/>
              <p:nvPr/>
            </p:nvSpPr>
            <p:spPr>
              <a:xfrm>
                <a:off x="7431952" y="335584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E1548798-45E6-44F7-AC18-A991A8637BB1}"/>
                  </a:ext>
                </a:extLst>
              </p:cNvPr>
              <p:cNvSpPr/>
              <p:nvPr/>
            </p:nvSpPr>
            <p:spPr>
              <a:xfrm>
                <a:off x="7455716" y="346074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4C570958-F33F-45CC-B829-DD157E3F5ACB}"/>
                  </a:ext>
                </a:extLst>
              </p:cNvPr>
              <p:cNvSpPr/>
              <p:nvPr/>
            </p:nvSpPr>
            <p:spPr>
              <a:xfrm>
                <a:off x="7430483" y="354247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9AD4FF4-0771-4B79-BE93-77A999C09A10}"/>
                  </a:ext>
                </a:extLst>
              </p:cNvPr>
              <p:cNvSpPr/>
              <p:nvPr/>
            </p:nvSpPr>
            <p:spPr>
              <a:xfrm>
                <a:off x="7370055" y="362167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4A1462B6-ED01-4FBB-8259-D5741B30C7C2}"/>
                  </a:ext>
                </a:extLst>
              </p:cNvPr>
              <p:cNvSpPr/>
              <p:nvPr/>
            </p:nvSpPr>
            <p:spPr>
              <a:xfrm>
                <a:off x="7221861" y="364465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2D58CCA3-7900-4688-9D8C-B25C5017EDDD}"/>
                  </a:ext>
                </a:extLst>
              </p:cNvPr>
              <p:cNvSpPr/>
              <p:nvPr/>
            </p:nvSpPr>
            <p:spPr>
              <a:xfrm>
                <a:off x="7112308" y="362843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B2D8BE44-59C4-4E15-B4EF-2A6B04FA99BE}"/>
                  </a:ext>
                </a:extLst>
              </p:cNvPr>
              <p:cNvSpPr/>
              <p:nvPr/>
            </p:nvSpPr>
            <p:spPr>
              <a:xfrm>
                <a:off x="7094159" y="362722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F39EC405-F3BA-4438-9227-D31CC592F8A5}"/>
                  </a:ext>
                </a:extLst>
              </p:cNvPr>
              <p:cNvSpPr/>
              <p:nvPr/>
            </p:nvSpPr>
            <p:spPr>
              <a:xfrm>
                <a:off x="7224600" y="371644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8E76CFDC-67C5-4E00-A862-53E582F2595F}"/>
                  </a:ext>
                </a:extLst>
              </p:cNvPr>
              <p:cNvSpPr/>
              <p:nvPr/>
            </p:nvSpPr>
            <p:spPr>
              <a:xfrm>
                <a:off x="7291714" y="362818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6FC31D68-8166-4A8B-8964-945CF2E8B746}"/>
                  </a:ext>
                </a:extLst>
              </p:cNvPr>
              <p:cNvSpPr/>
              <p:nvPr/>
            </p:nvSpPr>
            <p:spPr>
              <a:xfrm>
                <a:off x="7422155" y="371739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5D57C9FF-126C-4CBD-8C4B-8EAB39EE0046}"/>
                  </a:ext>
                </a:extLst>
              </p:cNvPr>
              <p:cNvSpPr/>
              <p:nvPr/>
            </p:nvSpPr>
            <p:spPr>
              <a:xfrm>
                <a:off x="7362670" y="353396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6027DC2E-B859-4FA2-B5F7-9F03B94EDB89}"/>
                  </a:ext>
                </a:extLst>
              </p:cNvPr>
              <p:cNvSpPr/>
              <p:nvPr/>
            </p:nvSpPr>
            <p:spPr>
              <a:xfrm>
                <a:off x="7493111" y="362317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6AF136B-1812-4B35-9388-4FAC80F59879}"/>
                  </a:ext>
                </a:extLst>
              </p:cNvPr>
              <p:cNvSpPr/>
              <p:nvPr/>
            </p:nvSpPr>
            <p:spPr>
              <a:xfrm>
                <a:off x="7273690" y="321844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AF7D2D7D-68D7-48CD-9D2E-F480A6E1AFC6}"/>
                  </a:ext>
                </a:extLst>
              </p:cNvPr>
              <p:cNvSpPr/>
              <p:nvPr/>
            </p:nvSpPr>
            <p:spPr>
              <a:xfrm>
                <a:off x="7358194" y="323718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7AEEF7C1-665F-4D67-AEDE-5F9057D34207}"/>
                  </a:ext>
                </a:extLst>
              </p:cNvPr>
              <p:cNvSpPr/>
              <p:nvPr/>
            </p:nvSpPr>
            <p:spPr>
              <a:xfrm>
                <a:off x="7418574" y="330899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ABD467CA-1354-43F4-A0B0-05E209CBBEBB}"/>
                  </a:ext>
                </a:extLst>
              </p:cNvPr>
              <p:cNvSpPr/>
              <p:nvPr/>
            </p:nvSpPr>
            <p:spPr>
              <a:xfrm>
                <a:off x="7503078" y="332773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3E538B26-52B1-4F71-ADA5-3F5F070C5AD1}"/>
                  </a:ext>
                </a:extLst>
              </p:cNvPr>
              <p:cNvSpPr/>
              <p:nvPr/>
            </p:nvSpPr>
            <p:spPr>
              <a:xfrm>
                <a:off x="6979338" y="3387186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46B2F553-2135-469C-B5FE-49ACCB691A11}"/>
                  </a:ext>
                </a:extLst>
              </p:cNvPr>
              <p:cNvSpPr/>
              <p:nvPr/>
            </p:nvSpPr>
            <p:spPr>
              <a:xfrm>
                <a:off x="7063842" y="340592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F22EB144-E8D2-4FE4-86DE-D2F930013769}"/>
                  </a:ext>
                </a:extLst>
              </p:cNvPr>
              <p:cNvSpPr/>
              <p:nvPr/>
            </p:nvSpPr>
            <p:spPr>
              <a:xfrm>
                <a:off x="6960110" y="346056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F00AE3C-9F67-4C9D-ADA4-2E62F3F234BF}"/>
                  </a:ext>
                </a:extLst>
              </p:cNvPr>
              <p:cNvSpPr/>
              <p:nvPr/>
            </p:nvSpPr>
            <p:spPr>
              <a:xfrm>
                <a:off x="7044614" y="347930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664B0D5A-C4DB-4870-9AD9-4966C1793A54}"/>
                  </a:ext>
                </a:extLst>
              </p:cNvPr>
              <p:cNvSpPr/>
              <p:nvPr/>
            </p:nvSpPr>
            <p:spPr>
              <a:xfrm>
                <a:off x="6986634" y="358448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C5B2FB9-AF76-45BD-B0B9-44F96353A476}"/>
                  </a:ext>
                </a:extLst>
              </p:cNvPr>
              <p:cNvSpPr/>
              <p:nvPr/>
            </p:nvSpPr>
            <p:spPr>
              <a:xfrm>
                <a:off x="7071138" y="360322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07BC9442-ADAE-4E7E-9408-3F522D69F3A2}"/>
                  </a:ext>
                </a:extLst>
              </p:cNvPr>
              <p:cNvSpPr/>
              <p:nvPr/>
            </p:nvSpPr>
            <p:spPr>
              <a:xfrm>
                <a:off x="7155642" y="366758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317D290-8386-4A47-B2A3-2935E989706E}"/>
                  </a:ext>
                </a:extLst>
              </p:cNvPr>
              <p:cNvSpPr/>
              <p:nvPr/>
            </p:nvSpPr>
            <p:spPr>
              <a:xfrm>
                <a:off x="7091072" y="370448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F5A2CB-89D4-4B5D-A226-A0C4C7B4AAFD}"/>
                  </a:ext>
                </a:extLst>
              </p:cNvPr>
              <p:cNvSpPr/>
              <p:nvPr/>
            </p:nvSpPr>
            <p:spPr>
              <a:xfrm>
                <a:off x="6980486" y="366327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0C1EE63B-7866-4684-B0C5-6D9E156D475A}"/>
                  </a:ext>
                </a:extLst>
              </p:cNvPr>
              <p:cNvSpPr/>
              <p:nvPr/>
            </p:nvSpPr>
            <p:spPr>
              <a:xfrm>
                <a:off x="6906409" y="355416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0C66B4F1-494A-4EF3-B20C-E05E92088CDC}"/>
                  </a:ext>
                </a:extLst>
              </p:cNvPr>
              <p:cNvSpPr/>
              <p:nvPr/>
            </p:nvSpPr>
            <p:spPr>
              <a:xfrm>
                <a:off x="6896368" y="340444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2E25E52A-E64A-43C5-9FEA-AE426A791DC8}"/>
                  </a:ext>
                </a:extLst>
              </p:cNvPr>
              <p:cNvSpPr/>
              <p:nvPr/>
            </p:nvSpPr>
            <p:spPr>
              <a:xfrm>
                <a:off x="6960114" y="3318306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2A89DDB8-BE10-4143-B69D-15F9350E2675}"/>
                  </a:ext>
                </a:extLst>
              </p:cNvPr>
              <p:cNvSpPr/>
              <p:nvPr/>
            </p:nvSpPr>
            <p:spPr>
              <a:xfrm>
                <a:off x="7040739" y="3229956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68383370-E4F6-4666-AB2F-D9C91D1B5E39}"/>
                  </a:ext>
                </a:extLst>
              </p:cNvPr>
              <p:cNvSpPr/>
              <p:nvPr/>
            </p:nvSpPr>
            <p:spPr>
              <a:xfrm>
                <a:off x="7106544" y="317985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FDCC49A9-23D3-4F7B-BFF0-30D5A2F1C167}"/>
                  </a:ext>
                </a:extLst>
              </p:cNvPr>
              <p:cNvSpPr/>
              <p:nvPr/>
            </p:nvSpPr>
            <p:spPr>
              <a:xfrm>
                <a:off x="7218599" y="317985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7F0EE8B9-17A0-4F39-BCE1-1AA13BFD238B}"/>
                  </a:ext>
                </a:extLst>
              </p:cNvPr>
              <p:cNvSpPr/>
              <p:nvPr/>
            </p:nvSpPr>
            <p:spPr>
              <a:xfrm>
                <a:off x="7354542" y="319214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86D2301C-2C53-4916-968F-4BA0C1B65A79}"/>
                  </a:ext>
                </a:extLst>
              </p:cNvPr>
              <p:cNvSpPr/>
              <p:nvPr/>
            </p:nvSpPr>
            <p:spPr>
              <a:xfrm>
                <a:off x="7460826" y="328462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CD1E331-0C49-48B8-AB91-B46C467CD42D}"/>
                  </a:ext>
                </a:extLst>
              </p:cNvPr>
              <p:cNvSpPr/>
              <p:nvPr/>
            </p:nvSpPr>
            <p:spPr>
              <a:xfrm>
                <a:off x="7522299" y="330508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8C186FAC-663A-4FE1-99AD-3F191539BCD7}"/>
                  </a:ext>
                </a:extLst>
              </p:cNvPr>
              <p:cNvSpPr/>
              <p:nvPr/>
            </p:nvSpPr>
            <p:spPr>
              <a:xfrm>
                <a:off x="7580407" y="336642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DEB3CAC0-4C86-4471-83AE-D50C5D104512}"/>
                  </a:ext>
                </a:extLst>
              </p:cNvPr>
              <p:cNvSpPr/>
              <p:nvPr/>
            </p:nvSpPr>
            <p:spPr>
              <a:xfrm>
                <a:off x="7498641" y="349376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027E593B-9FD8-4EB1-8921-C024EF1F9ACA}"/>
                  </a:ext>
                </a:extLst>
              </p:cNvPr>
              <p:cNvSpPr/>
              <p:nvPr/>
            </p:nvSpPr>
            <p:spPr>
              <a:xfrm>
                <a:off x="7505431" y="356210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1C7D273-224C-466C-A005-C6B32831B873}"/>
                  </a:ext>
                </a:extLst>
              </p:cNvPr>
              <p:cNvSpPr/>
              <p:nvPr/>
            </p:nvSpPr>
            <p:spPr>
              <a:xfrm>
                <a:off x="7541437" y="359819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D1030C5A-9B8E-4CB8-934A-D2F508A709DF}"/>
                  </a:ext>
                </a:extLst>
              </p:cNvPr>
              <p:cNvSpPr/>
              <p:nvPr/>
            </p:nvSpPr>
            <p:spPr>
              <a:xfrm>
                <a:off x="7466109" y="368772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CDEBD5B-94B6-4EBC-A3B8-DB95D8D252E1}"/>
                  </a:ext>
                </a:extLst>
              </p:cNvPr>
              <p:cNvSpPr/>
              <p:nvPr/>
            </p:nvSpPr>
            <p:spPr>
              <a:xfrm>
                <a:off x="7406956" y="360872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B3AF2C72-4554-4809-9A8E-D1BF4351BEF2}"/>
                  </a:ext>
                </a:extLst>
              </p:cNvPr>
              <p:cNvSpPr/>
              <p:nvPr/>
            </p:nvSpPr>
            <p:spPr>
              <a:xfrm>
                <a:off x="7321392" y="374343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EADDF171-A6E8-4D97-B1BC-ACBEDF619DB2}"/>
                  </a:ext>
                </a:extLst>
              </p:cNvPr>
              <p:cNvSpPr/>
              <p:nvPr/>
            </p:nvSpPr>
            <p:spPr>
              <a:xfrm>
                <a:off x="7224600" y="378529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1C3BFCE6-2E32-4B06-AB71-2A741848DD9A}"/>
                  </a:ext>
                </a:extLst>
              </p:cNvPr>
              <p:cNvSpPr/>
              <p:nvPr/>
            </p:nvSpPr>
            <p:spPr>
              <a:xfrm>
                <a:off x="7295659" y="368463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3CDF26DE-2A74-4004-A1BA-064734214B0B}"/>
                  </a:ext>
                </a:extLst>
              </p:cNvPr>
              <p:cNvSpPr/>
              <p:nvPr/>
            </p:nvSpPr>
            <p:spPr>
              <a:xfrm>
                <a:off x="7409625" y="370591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288648AF-6CA3-4929-8A44-1EFF60AC3F53}"/>
                  </a:ext>
                </a:extLst>
              </p:cNvPr>
              <p:cNvSpPr/>
              <p:nvPr/>
            </p:nvSpPr>
            <p:spPr>
              <a:xfrm>
                <a:off x="7278969" y="380745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6F8ED6FA-2802-4DE0-B306-35DE9EDC9BF6}"/>
                  </a:ext>
                </a:extLst>
              </p:cNvPr>
              <p:cNvSpPr/>
              <p:nvPr/>
            </p:nvSpPr>
            <p:spPr>
              <a:xfrm>
                <a:off x="7146096" y="374091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6CBD7EF-D0D9-4158-97AF-D0D935607671}"/>
                  </a:ext>
                </a:extLst>
              </p:cNvPr>
              <p:cNvSpPr/>
              <p:nvPr/>
            </p:nvSpPr>
            <p:spPr>
              <a:xfrm>
                <a:off x="7253915" y="335391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8790C807-87A9-491B-B532-A3B098621090}"/>
                  </a:ext>
                </a:extLst>
              </p:cNvPr>
              <p:cNvSpPr/>
              <p:nvPr/>
            </p:nvSpPr>
            <p:spPr>
              <a:xfrm>
                <a:off x="7162568" y="335280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380B6D51-D61A-4FE8-8DC7-FBD53E5AF59A}"/>
                  </a:ext>
                </a:extLst>
              </p:cNvPr>
              <p:cNvSpPr/>
              <p:nvPr/>
            </p:nvSpPr>
            <p:spPr>
              <a:xfrm>
                <a:off x="7301804" y="338953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6F3FCBA0-298C-449C-B1BB-FC2622AFA2FC}"/>
                  </a:ext>
                </a:extLst>
              </p:cNvPr>
              <p:cNvSpPr/>
              <p:nvPr/>
            </p:nvSpPr>
            <p:spPr>
              <a:xfrm>
                <a:off x="7516634" y="342047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41EB69AD-515E-4FD0-8893-FEF1DDA13A1D}"/>
                  </a:ext>
                </a:extLst>
              </p:cNvPr>
              <p:cNvSpPr/>
              <p:nvPr/>
            </p:nvSpPr>
            <p:spPr>
              <a:xfrm>
                <a:off x="7515286" y="338117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A6949B02-9F0F-4F5C-8AB0-149C06E8DC9C}"/>
                  </a:ext>
                </a:extLst>
              </p:cNvPr>
              <p:cNvSpPr/>
              <p:nvPr/>
            </p:nvSpPr>
            <p:spPr>
              <a:xfrm>
                <a:off x="7547587" y="346559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</p:grp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ACF2C04-F05A-492D-BD9B-D84A64AC0DDF}"/>
              </a:ext>
            </a:extLst>
          </p:cNvPr>
          <p:cNvGrpSpPr/>
          <p:nvPr/>
        </p:nvGrpSpPr>
        <p:grpSpPr>
          <a:xfrm>
            <a:off x="2378472" y="2631377"/>
            <a:ext cx="1969271" cy="1969503"/>
            <a:chOff x="6281430" y="2542383"/>
            <a:chExt cx="1969271" cy="1969503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821B3E7-2B15-4CDB-8E67-773C98380495}"/>
                </a:ext>
              </a:extLst>
            </p:cNvPr>
            <p:cNvCxnSpPr/>
            <p:nvPr/>
          </p:nvCxnSpPr>
          <p:spPr>
            <a:xfrm>
              <a:off x="6522123" y="2542383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ED18A53-CEEC-46DB-9EA2-F45DBA2B6263}"/>
                </a:ext>
              </a:extLst>
            </p:cNvPr>
            <p:cNvCxnSpPr/>
            <p:nvPr/>
          </p:nvCxnSpPr>
          <p:spPr>
            <a:xfrm>
              <a:off x="7244615" y="2559160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958B0FA5-AE1F-44F6-BB01-98568CA9D504}"/>
                </a:ext>
              </a:extLst>
            </p:cNvPr>
            <p:cNvCxnSpPr/>
            <p:nvPr/>
          </p:nvCxnSpPr>
          <p:spPr>
            <a:xfrm>
              <a:off x="8008207" y="2584308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6372568-E164-4EDB-B367-C825C200010E}"/>
                </a:ext>
              </a:extLst>
            </p:cNvPr>
            <p:cNvCxnSpPr>
              <a:cxnSpLocks/>
            </p:cNvCxnSpPr>
            <p:nvPr/>
          </p:nvCxnSpPr>
          <p:spPr>
            <a:xfrm>
              <a:off x="6310574" y="2821337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FA87715-0572-4039-847B-592FBD6DF4FA}"/>
                </a:ext>
              </a:extLst>
            </p:cNvPr>
            <p:cNvCxnSpPr>
              <a:cxnSpLocks/>
            </p:cNvCxnSpPr>
            <p:nvPr/>
          </p:nvCxnSpPr>
          <p:spPr>
            <a:xfrm>
              <a:off x="6281430" y="3529522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4049E88-1FBE-4CA1-953D-90B900F745CF}"/>
                </a:ext>
              </a:extLst>
            </p:cNvPr>
            <p:cNvCxnSpPr>
              <a:cxnSpLocks/>
            </p:cNvCxnSpPr>
            <p:nvPr/>
          </p:nvCxnSpPr>
          <p:spPr>
            <a:xfrm>
              <a:off x="6281430" y="4212383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9AB25F1-926A-4F8B-8355-50B19AD35094}"/>
              </a:ext>
            </a:extLst>
          </p:cNvPr>
          <p:cNvGrpSpPr/>
          <p:nvPr/>
        </p:nvGrpSpPr>
        <p:grpSpPr>
          <a:xfrm>
            <a:off x="2493551" y="2783296"/>
            <a:ext cx="1751111" cy="1638710"/>
            <a:chOff x="6396509" y="2694302"/>
            <a:chExt cx="1751111" cy="1638710"/>
          </a:xfrm>
          <a:solidFill>
            <a:schemeClr val="bg1">
              <a:lumMod val="50000"/>
            </a:schemeClr>
          </a:solidFill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6FB9CD67-CE34-4BCD-9B0A-4EC4662320DA}"/>
                </a:ext>
              </a:extLst>
            </p:cNvPr>
            <p:cNvSpPr/>
            <p:nvPr/>
          </p:nvSpPr>
          <p:spPr>
            <a:xfrm>
              <a:off x="7393438" y="269430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A58E7C35-DB42-4783-BED4-15C6A773DF2C}"/>
                </a:ext>
              </a:extLst>
            </p:cNvPr>
            <p:cNvSpPr/>
            <p:nvPr/>
          </p:nvSpPr>
          <p:spPr>
            <a:xfrm>
              <a:off x="7285488" y="273039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AF5AFAD4-D7A8-4062-B25D-F2BAC3176581}"/>
                </a:ext>
              </a:extLst>
            </p:cNvPr>
            <p:cNvSpPr/>
            <p:nvPr/>
          </p:nvSpPr>
          <p:spPr>
            <a:xfrm>
              <a:off x="7357415" y="278099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C6F90EB-016E-4CCE-A859-88DE2055B025}"/>
                </a:ext>
              </a:extLst>
            </p:cNvPr>
            <p:cNvSpPr/>
            <p:nvPr/>
          </p:nvSpPr>
          <p:spPr>
            <a:xfrm>
              <a:off x="7429461" y="279370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61549DD5-A08A-438E-82F2-89AD5F9EDEB1}"/>
                </a:ext>
              </a:extLst>
            </p:cNvPr>
            <p:cNvSpPr/>
            <p:nvPr/>
          </p:nvSpPr>
          <p:spPr>
            <a:xfrm>
              <a:off x="7501388" y="279370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D1131B7D-38A2-451D-A646-BD175F4DBC2B}"/>
                </a:ext>
              </a:extLst>
            </p:cNvPr>
            <p:cNvSpPr/>
            <p:nvPr/>
          </p:nvSpPr>
          <p:spPr>
            <a:xfrm>
              <a:off x="7505431" y="289745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FAEFE6A-8713-42DC-9EED-7074B524BE05}"/>
                </a:ext>
              </a:extLst>
            </p:cNvPr>
            <p:cNvSpPr/>
            <p:nvPr/>
          </p:nvSpPr>
          <p:spPr>
            <a:xfrm>
              <a:off x="7587790" y="286588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85F656FB-69F7-4C50-B27D-BE0610CD0A94}"/>
                </a:ext>
              </a:extLst>
            </p:cNvPr>
            <p:cNvSpPr/>
            <p:nvPr/>
          </p:nvSpPr>
          <p:spPr>
            <a:xfrm>
              <a:off x="7602146" y="282010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97BB8497-52A0-4703-A89D-94D7270B63F2}"/>
                </a:ext>
              </a:extLst>
            </p:cNvPr>
            <p:cNvSpPr/>
            <p:nvPr/>
          </p:nvSpPr>
          <p:spPr>
            <a:xfrm>
              <a:off x="7688548" y="285317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E80731EC-8D82-4263-A328-C945467BBA21}"/>
                </a:ext>
              </a:extLst>
            </p:cNvPr>
            <p:cNvSpPr/>
            <p:nvPr/>
          </p:nvSpPr>
          <p:spPr>
            <a:xfrm>
              <a:off x="7680898" y="296963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8518979C-B28F-457B-977C-4978CD52BDD5}"/>
                </a:ext>
              </a:extLst>
            </p:cNvPr>
            <p:cNvSpPr/>
            <p:nvPr/>
          </p:nvSpPr>
          <p:spPr>
            <a:xfrm>
              <a:off x="6416094" y="337698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4A4825F0-4A06-4F04-99C0-FC0A45EC6ADB}"/>
                </a:ext>
              </a:extLst>
            </p:cNvPr>
            <p:cNvSpPr/>
            <p:nvPr/>
          </p:nvSpPr>
          <p:spPr>
            <a:xfrm>
              <a:off x="6573101" y="347738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4223BE45-0688-4EFD-82B5-D3D7B5C2E5A3}"/>
                </a:ext>
              </a:extLst>
            </p:cNvPr>
            <p:cNvSpPr/>
            <p:nvPr/>
          </p:nvSpPr>
          <p:spPr>
            <a:xfrm>
              <a:off x="6472682" y="343399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A5C83490-12E9-4F03-8B60-29BD672EB106}"/>
                </a:ext>
              </a:extLst>
            </p:cNvPr>
            <p:cNvSpPr/>
            <p:nvPr/>
          </p:nvSpPr>
          <p:spPr>
            <a:xfrm>
              <a:off x="6486615" y="337105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2321A128-E157-41C7-903C-5EAC86DF8C7A}"/>
                </a:ext>
              </a:extLst>
            </p:cNvPr>
            <p:cNvSpPr/>
            <p:nvPr/>
          </p:nvSpPr>
          <p:spPr>
            <a:xfrm>
              <a:off x="6396509" y="346074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02DF65D6-1178-451F-AD40-2805EA1709E9}"/>
                </a:ext>
              </a:extLst>
            </p:cNvPr>
            <p:cNvSpPr/>
            <p:nvPr/>
          </p:nvSpPr>
          <p:spPr>
            <a:xfrm>
              <a:off x="6414569" y="358136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393D1201-AEC2-42DD-9DCB-F8CB0FCF24A7}"/>
                </a:ext>
              </a:extLst>
            </p:cNvPr>
            <p:cNvSpPr/>
            <p:nvPr/>
          </p:nvSpPr>
          <p:spPr>
            <a:xfrm>
              <a:off x="6544728" y="361745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0FB065A4-6988-4ACD-B67F-5CCF781E492A}"/>
                </a:ext>
              </a:extLst>
            </p:cNvPr>
            <p:cNvSpPr/>
            <p:nvPr/>
          </p:nvSpPr>
          <p:spPr>
            <a:xfrm>
              <a:off x="6520044" y="352727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46DB0E8-A550-4A1A-92B0-B5B03953D34A}"/>
                </a:ext>
              </a:extLst>
            </p:cNvPr>
            <p:cNvSpPr/>
            <p:nvPr/>
          </p:nvSpPr>
          <p:spPr>
            <a:xfrm>
              <a:off x="7929064" y="323276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52F84E1-AFE3-444E-882B-1C7234327911}"/>
                </a:ext>
              </a:extLst>
            </p:cNvPr>
            <p:cNvSpPr/>
            <p:nvPr/>
          </p:nvSpPr>
          <p:spPr>
            <a:xfrm>
              <a:off x="6450592" y="367013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BCB206C1-166D-4BBB-B2F9-9F65D26378D1}"/>
                </a:ext>
              </a:extLst>
            </p:cNvPr>
            <p:cNvSpPr/>
            <p:nvPr/>
          </p:nvSpPr>
          <p:spPr>
            <a:xfrm>
              <a:off x="6590689" y="367013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319E00D9-5148-48C1-8730-999CD122B500}"/>
                </a:ext>
              </a:extLst>
            </p:cNvPr>
            <p:cNvSpPr/>
            <p:nvPr/>
          </p:nvSpPr>
          <p:spPr>
            <a:xfrm>
              <a:off x="7996032" y="326854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DF440355-4060-4D06-B875-4A7ED2B0723D}"/>
                </a:ext>
              </a:extLst>
            </p:cNvPr>
            <p:cNvSpPr/>
            <p:nvPr/>
          </p:nvSpPr>
          <p:spPr>
            <a:xfrm>
              <a:off x="7926525" y="329586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D62D6ADB-3F0B-4B3B-A109-CC5844E95C18}"/>
                </a:ext>
              </a:extLst>
            </p:cNvPr>
            <p:cNvSpPr/>
            <p:nvPr/>
          </p:nvSpPr>
          <p:spPr>
            <a:xfrm>
              <a:off x="7965087" y="335511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F7DECDC8-C621-4E7E-893A-64C3A108F542}"/>
                </a:ext>
              </a:extLst>
            </p:cNvPr>
            <p:cNvSpPr/>
            <p:nvPr/>
          </p:nvSpPr>
          <p:spPr>
            <a:xfrm>
              <a:off x="8075574" y="335114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C1030776-6DCB-4A6C-97E6-0C1C6F42E7AA}"/>
                </a:ext>
              </a:extLst>
            </p:cNvPr>
            <p:cNvSpPr/>
            <p:nvPr/>
          </p:nvSpPr>
          <p:spPr>
            <a:xfrm>
              <a:off x="8039551" y="345479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28DB8940-5C4B-4110-84E8-7855A1F6A7A6}"/>
                </a:ext>
              </a:extLst>
            </p:cNvPr>
            <p:cNvSpPr/>
            <p:nvPr/>
          </p:nvSpPr>
          <p:spPr>
            <a:xfrm>
              <a:off x="7964966" y="336951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FF467ACB-0479-4CE3-B9F9-30D3431467AB}"/>
                </a:ext>
              </a:extLst>
            </p:cNvPr>
            <p:cNvSpPr/>
            <p:nvPr/>
          </p:nvSpPr>
          <p:spPr>
            <a:xfrm>
              <a:off x="7998571" y="346559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C721F226-5CF5-4F80-8BA5-E02019C2232D}"/>
                </a:ext>
              </a:extLst>
            </p:cNvPr>
            <p:cNvSpPr/>
            <p:nvPr/>
          </p:nvSpPr>
          <p:spPr>
            <a:xfrm>
              <a:off x="7994084" y="352605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5DA46A6E-554F-475B-ABB3-34845436F475}"/>
                </a:ext>
              </a:extLst>
            </p:cNvPr>
            <p:cNvSpPr/>
            <p:nvPr/>
          </p:nvSpPr>
          <p:spPr>
            <a:xfrm>
              <a:off x="8034340" y="356214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15746F38-F9C0-45DB-A57C-732D48DFD612}"/>
                </a:ext>
              </a:extLst>
            </p:cNvPr>
            <p:cNvSpPr/>
            <p:nvPr/>
          </p:nvSpPr>
          <p:spPr>
            <a:xfrm>
              <a:off x="7884839" y="362885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89328919-6F64-4564-AEA5-DD25C4CD5039}"/>
                </a:ext>
              </a:extLst>
            </p:cNvPr>
            <p:cNvSpPr/>
            <p:nvPr/>
          </p:nvSpPr>
          <p:spPr>
            <a:xfrm>
              <a:off x="7987215" y="363059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B9F2774-EFA2-40B6-A34D-D22DD31A5093}"/>
                </a:ext>
              </a:extLst>
            </p:cNvPr>
            <p:cNvSpPr/>
            <p:nvPr/>
          </p:nvSpPr>
          <p:spPr>
            <a:xfrm>
              <a:off x="7990395" y="373567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C67D4082-7462-404D-9300-CD211094DC8E}"/>
                </a:ext>
              </a:extLst>
            </p:cNvPr>
            <p:cNvSpPr/>
            <p:nvPr/>
          </p:nvSpPr>
          <p:spPr>
            <a:xfrm>
              <a:off x="7861013" y="372167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238415C-C2FB-4771-A2BE-06A5956BBBBE}"/>
                </a:ext>
              </a:extLst>
            </p:cNvPr>
            <p:cNvSpPr/>
            <p:nvPr/>
          </p:nvSpPr>
          <p:spPr>
            <a:xfrm>
              <a:off x="7966569" y="382849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506D6871-6274-41A8-BA41-0ED4214BCED7}"/>
                </a:ext>
              </a:extLst>
            </p:cNvPr>
            <p:cNvSpPr/>
            <p:nvPr/>
          </p:nvSpPr>
          <p:spPr>
            <a:xfrm>
              <a:off x="7923340" y="377440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ED21F770-DB50-41BA-B73B-C8A71F69FC9A}"/>
                </a:ext>
              </a:extLst>
            </p:cNvPr>
            <p:cNvSpPr/>
            <p:nvPr/>
          </p:nvSpPr>
          <p:spPr>
            <a:xfrm>
              <a:off x="7944955" y="370367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7432979-79BA-4634-AEE9-7FE88EC1E156}"/>
                </a:ext>
              </a:extLst>
            </p:cNvPr>
            <p:cNvSpPr/>
            <p:nvPr/>
          </p:nvSpPr>
          <p:spPr>
            <a:xfrm>
              <a:off x="7936207" y="354809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6E056D3-ED69-4831-90BD-C4E497DC58BE}"/>
                </a:ext>
              </a:extLst>
            </p:cNvPr>
            <p:cNvSpPr/>
            <p:nvPr/>
          </p:nvSpPr>
          <p:spPr>
            <a:xfrm>
              <a:off x="7873799" y="385809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4A18DD1D-A1BE-45EA-A3A1-1CADA90BA904}"/>
                </a:ext>
              </a:extLst>
            </p:cNvPr>
            <p:cNvSpPr/>
            <p:nvPr/>
          </p:nvSpPr>
          <p:spPr>
            <a:xfrm>
              <a:off x="7770907" y="393027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246D501E-B050-4CB2-8B75-ACCF1B146595}"/>
                </a:ext>
              </a:extLst>
            </p:cNvPr>
            <p:cNvSpPr/>
            <p:nvPr/>
          </p:nvSpPr>
          <p:spPr>
            <a:xfrm>
              <a:off x="7762362" y="400245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C18EC0CE-6F10-42A5-8000-2C09E3EA2252}"/>
                </a:ext>
              </a:extLst>
            </p:cNvPr>
            <p:cNvSpPr/>
            <p:nvPr/>
          </p:nvSpPr>
          <p:spPr>
            <a:xfrm>
              <a:off x="7883103" y="395537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7AACF05-FC66-4711-A13D-DCE67A052D16}"/>
                </a:ext>
              </a:extLst>
            </p:cNvPr>
            <p:cNvSpPr/>
            <p:nvPr/>
          </p:nvSpPr>
          <p:spPr>
            <a:xfrm>
              <a:off x="7770907" y="385458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11E8AEC-9079-4B73-A893-71B657D10F60}"/>
                </a:ext>
              </a:extLst>
            </p:cNvPr>
            <p:cNvSpPr/>
            <p:nvPr/>
          </p:nvSpPr>
          <p:spPr>
            <a:xfrm>
              <a:off x="7699524" y="394720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D9380C12-7A0F-465B-9D6B-22A54BEFE0D5}"/>
                </a:ext>
              </a:extLst>
            </p:cNvPr>
            <p:cNvSpPr/>
            <p:nvPr/>
          </p:nvSpPr>
          <p:spPr>
            <a:xfrm>
              <a:off x="7701992" y="403631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7A5264D1-4202-4A30-9957-8BF9DDB56896}"/>
                </a:ext>
              </a:extLst>
            </p:cNvPr>
            <p:cNvSpPr/>
            <p:nvPr/>
          </p:nvSpPr>
          <p:spPr>
            <a:xfrm>
              <a:off x="7656457" y="414017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86508A02-378E-44F2-BEFE-C461257EDB53}"/>
                </a:ext>
              </a:extLst>
            </p:cNvPr>
            <p:cNvSpPr/>
            <p:nvPr/>
          </p:nvSpPr>
          <p:spPr>
            <a:xfrm>
              <a:off x="7638169" y="405808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E42490D-402D-44E0-BFB0-9A611FEDD550}"/>
                </a:ext>
              </a:extLst>
            </p:cNvPr>
            <p:cNvSpPr/>
            <p:nvPr/>
          </p:nvSpPr>
          <p:spPr>
            <a:xfrm>
              <a:off x="7622874" y="396539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43BE0BF-220E-442B-923B-E17B93B3F033}"/>
                </a:ext>
              </a:extLst>
            </p:cNvPr>
            <p:cNvSpPr/>
            <p:nvPr/>
          </p:nvSpPr>
          <p:spPr>
            <a:xfrm>
              <a:off x="7569786" y="402198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AE0F0967-888A-4591-9484-70CFD807FE0A}"/>
                </a:ext>
              </a:extLst>
            </p:cNvPr>
            <p:cNvSpPr/>
            <p:nvPr/>
          </p:nvSpPr>
          <p:spPr>
            <a:xfrm>
              <a:off x="7547587" y="409417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1759827A-3261-45DE-8B5F-89C3B72BC2C6}"/>
                </a:ext>
              </a:extLst>
            </p:cNvPr>
            <p:cNvSpPr/>
            <p:nvPr/>
          </p:nvSpPr>
          <p:spPr>
            <a:xfrm>
              <a:off x="7419693" y="416457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6846A9E8-D8ED-4D3B-8915-D23948BC1D5B}"/>
                </a:ext>
              </a:extLst>
            </p:cNvPr>
            <p:cNvSpPr/>
            <p:nvPr/>
          </p:nvSpPr>
          <p:spPr>
            <a:xfrm>
              <a:off x="7311592" y="417626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62FAA76C-7BDD-42A1-A6C6-A9B7F37F12EF}"/>
                </a:ext>
              </a:extLst>
            </p:cNvPr>
            <p:cNvSpPr/>
            <p:nvPr/>
          </p:nvSpPr>
          <p:spPr>
            <a:xfrm>
              <a:off x="7247645" y="416457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0ABB7454-3AD0-40B7-8E2E-F67DF9FBA4A5}"/>
                </a:ext>
              </a:extLst>
            </p:cNvPr>
            <p:cNvSpPr/>
            <p:nvPr/>
          </p:nvSpPr>
          <p:spPr>
            <a:xfrm>
              <a:off x="7244615" y="422979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A804C8D8-D26F-4F8D-A3F0-E745C5EA5921}"/>
                </a:ext>
              </a:extLst>
            </p:cNvPr>
            <p:cNvSpPr/>
            <p:nvPr/>
          </p:nvSpPr>
          <p:spPr>
            <a:xfrm>
              <a:off x="7127711" y="415761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E2FDA4B8-2872-46F0-B769-B546C8903D69}"/>
                </a:ext>
              </a:extLst>
            </p:cNvPr>
            <p:cNvSpPr/>
            <p:nvPr/>
          </p:nvSpPr>
          <p:spPr>
            <a:xfrm>
              <a:off x="7212444" y="410577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B52C110-3D6D-4B96-84EF-C6C4EB7E4564}"/>
                </a:ext>
              </a:extLst>
            </p:cNvPr>
            <p:cNvSpPr/>
            <p:nvPr/>
          </p:nvSpPr>
          <p:spPr>
            <a:xfrm>
              <a:off x="7338694" y="424844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9B07340C-F7C3-4E97-AE40-CAD261B915A8}"/>
                </a:ext>
              </a:extLst>
            </p:cNvPr>
            <p:cNvSpPr/>
            <p:nvPr/>
          </p:nvSpPr>
          <p:spPr>
            <a:xfrm>
              <a:off x="7422453" y="405630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DD23CD19-0F07-44CE-A80A-4D1B156472D1}"/>
                </a:ext>
              </a:extLst>
            </p:cNvPr>
            <p:cNvSpPr/>
            <p:nvPr/>
          </p:nvSpPr>
          <p:spPr>
            <a:xfrm>
              <a:off x="7492540" y="410577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7E3409AD-4083-43AC-9DE2-A7DCFDF15671}"/>
                </a:ext>
              </a:extLst>
            </p:cNvPr>
            <p:cNvSpPr/>
            <p:nvPr/>
          </p:nvSpPr>
          <p:spPr>
            <a:xfrm>
              <a:off x="7478842" y="426083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379557D4-FBA5-49E0-A7F7-6E2F3896B51D}"/>
                </a:ext>
              </a:extLst>
            </p:cNvPr>
            <p:cNvSpPr/>
            <p:nvPr/>
          </p:nvSpPr>
          <p:spPr>
            <a:xfrm>
              <a:off x="7300560" y="411311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AD65F07C-D6C0-41BB-9D15-7E452958C49D}"/>
                </a:ext>
              </a:extLst>
            </p:cNvPr>
            <p:cNvSpPr/>
            <p:nvPr/>
          </p:nvSpPr>
          <p:spPr>
            <a:xfrm>
              <a:off x="7063796" y="408543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72CCE295-6E0F-4B96-91A4-E0718B5501D5}"/>
                </a:ext>
              </a:extLst>
            </p:cNvPr>
            <p:cNvSpPr/>
            <p:nvPr/>
          </p:nvSpPr>
          <p:spPr>
            <a:xfrm>
              <a:off x="7040262" y="415010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D8052990-6019-4B2B-8FF0-7077E95E562E}"/>
                </a:ext>
              </a:extLst>
            </p:cNvPr>
            <p:cNvSpPr/>
            <p:nvPr/>
          </p:nvSpPr>
          <p:spPr>
            <a:xfrm>
              <a:off x="6929915" y="406082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FD9130F-69D7-44C2-B52E-0F6D34E100D6}"/>
                </a:ext>
              </a:extLst>
            </p:cNvPr>
            <p:cNvSpPr/>
            <p:nvPr/>
          </p:nvSpPr>
          <p:spPr>
            <a:xfrm>
              <a:off x="6916755" y="393889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6BEE2740-F8A4-4CF5-A2E1-41F156245263}"/>
                </a:ext>
              </a:extLst>
            </p:cNvPr>
            <p:cNvSpPr/>
            <p:nvPr/>
          </p:nvSpPr>
          <p:spPr>
            <a:xfrm>
              <a:off x="6864472" y="403969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3DEB4E2D-3270-43FD-A03F-65EC7D0F09A4}"/>
                </a:ext>
              </a:extLst>
            </p:cNvPr>
            <p:cNvSpPr/>
            <p:nvPr/>
          </p:nvSpPr>
          <p:spPr>
            <a:xfrm>
              <a:off x="6940150" y="417086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4D77F2CF-A824-413A-86F9-48E079E9AFD1}"/>
                </a:ext>
              </a:extLst>
            </p:cNvPr>
            <p:cNvSpPr/>
            <p:nvPr/>
          </p:nvSpPr>
          <p:spPr>
            <a:xfrm>
              <a:off x="7043883" y="403342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6F71DF08-93FA-4BD5-831D-D61536643828}"/>
                </a:ext>
              </a:extLst>
            </p:cNvPr>
            <p:cNvSpPr/>
            <p:nvPr/>
          </p:nvSpPr>
          <p:spPr>
            <a:xfrm>
              <a:off x="6740716" y="402755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4BB6A61-0DE0-4F1E-AFE2-FA175FD26F9F}"/>
                </a:ext>
              </a:extLst>
            </p:cNvPr>
            <p:cNvSpPr/>
            <p:nvPr/>
          </p:nvSpPr>
          <p:spPr>
            <a:xfrm>
              <a:off x="6613238" y="409977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AAF4F7AC-A748-4F49-BF4D-44A0D0ADCC50}"/>
                </a:ext>
              </a:extLst>
            </p:cNvPr>
            <p:cNvSpPr/>
            <p:nvPr/>
          </p:nvSpPr>
          <p:spPr>
            <a:xfrm>
              <a:off x="6875480" y="407240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E7FAF5E8-04A2-4FF7-BBBA-EEE788588422}"/>
                </a:ext>
              </a:extLst>
            </p:cNvPr>
            <p:cNvSpPr/>
            <p:nvPr/>
          </p:nvSpPr>
          <p:spPr>
            <a:xfrm>
              <a:off x="6807066" y="394471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DDD115D0-89E6-4949-9E7C-05D914FCCE4E}"/>
                </a:ext>
              </a:extLst>
            </p:cNvPr>
            <p:cNvSpPr/>
            <p:nvPr/>
          </p:nvSpPr>
          <p:spPr>
            <a:xfrm>
              <a:off x="6713897" y="395737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221636FD-1DD7-4456-8784-AF56B3D1D552}"/>
                </a:ext>
              </a:extLst>
            </p:cNvPr>
            <p:cNvSpPr/>
            <p:nvPr/>
          </p:nvSpPr>
          <p:spPr>
            <a:xfrm>
              <a:off x="6980490" y="404559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5AD324D2-1D0A-4DE1-8F45-24F193C631B6}"/>
                </a:ext>
              </a:extLst>
            </p:cNvPr>
            <p:cNvSpPr/>
            <p:nvPr/>
          </p:nvSpPr>
          <p:spPr>
            <a:xfrm>
              <a:off x="6771736" y="410147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FCE8252C-950B-4FBB-8F9A-DF2908BBBECC}"/>
                </a:ext>
              </a:extLst>
            </p:cNvPr>
            <p:cNvSpPr/>
            <p:nvPr/>
          </p:nvSpPr>
          <p:spPr>
            <a:xfrm>
              <a:off x="6663306" y="393422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B7BDF6CD-18D2-44CA-B49A-9B084E7A0C43}"/>
                </a:ext>
              </a:extLst>
            </p:cNvPr>
            <p:cNvSpPr/>
            <p:nvPr/>
          </p:nvSpPr>
          <p:spPr>
            <a:xfrm>
              <a:off x="6665175" y="385809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068EAE9D-6D42-40A1-838A-76BD9DB63DE2}"/>
                </a:ext>
              </a:extLst>
            </p:cNvPr>
            <p:cNvSpPr/>
            <p:nvPr/>
          </p:nvSpPr>
          <p:spPr>
            <a:xfrm>
              <a:off x="6785943" y="385271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D09BA359-312D-41DE-9FC3-9A7A5C94D40F}"/>
                </a:ext>
              </a:extLst>
            </p:cNvPr>
            <p:cNvSpPr/>
            <p:nvPr/>
          </p:nvSpPr>
          <p:spPr>
            <a:xfrm>
              <a:off x="6701535" y="381849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27DB3B90-BF35-483B-8533-B1EFE3DB8BFC}"/>
                </a:ext>
              </a:extLst>
            </p:cNvPr>
            <p:cNvSpPr/>
            <p:nvPr/>
          </p:nvSpPr>
          <p:spPr>
            <a:xfrm>
              <a:off x="6557822" y="384628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96F5B2CE-64C6-4D47-9BB1-38036B0DD364}"/>
                </a:ext>
              </a:extLst>
            </p:cNvPr>
            <p:cNvSpPr/>
            <p:nvPr/>
          </p:nvSpPr>
          <p:spPr>
            <a:xfrm>
              <a:off x="6642504" y="378261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8B2E7268-8B62-4899-A67C-601877B0665D}"/>
                </a:ext>
              </a:extLst>
            </p:cNvPr>
            <p:cNvSpPr/>
            <p:nvPr/>
          </p:nvSpPr>
          <p:spPr>
            <a:xfrm>
              <a:off x="6557822" y="374072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C246DE42-4836-4080-AF68-3099674CC8BB}"/>
                </a:ext>
              </a:extLst>
            </p:cNvPr>
            <p:cNvSpPr/>
            <p:nvPr/>
          </p:nvSpPr>
          <p:spPr>
            <a:xfrm>
              <a:off x="6455648" y="352973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A98F5CE-1B0D-41FF-BBA5-6CB877A91D6F}"/>
                </a:ext>
              </a:extLst>
            </p:cNvPr>
            <p:cNvSpPr/>
            <p:nvPr/>
          </p:nvSpPr>
          <p:spPr>
            <a:xfrm>
              <a:off x="7500579" y="283841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1E725B17-C22B-465B-A974-4E82EEA41535}"/>
                </a:ext>
              </a:extLst>
            </p:cNvPr>
            <p:cNvSpPr/>
            <p:nvPr/>
          </p:nvSpPr>
          <p:spPr>
            <a:xfrm>
              <a:off x="7685750" y="291432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2C912438-2974-409C-B1EC-FFFE1BE67BCB}"/>
                </a:ext>
              </a:extLst>
            </p:cNvPr>
            <p:cNvSpPr/>
            <p:nvPr/>
          </p:nvSpPr>
          <p:spPr>
            <a:xfrm>
              <a:off x="6499128" y="378254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CE71108A-0C6A-4450-B1D4-50CA52D08981}"/>
                </a:ext>
              </a:extLst>
            </p:cNvPr>
            <p:cNvSpPr/>
            <p:nvPr/>
          </p:nvSpPr>
          <p:spPr>
            <a:xfrm>
              <a:off x="6414569" y="326676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460EC25A-33DE-4AE9-AF38-30C2641CAFC3}"/>
                </a:ext>
              </a:extLst>
            </p:cNvPr>
            <p:cNvSpPr/>
            <p:nvPr/>
          </p:nvSpPr>
          <p:spPr>
            <a:xfrm>
              <a:off x="6515818" y="327026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B182803D-4C56-49B3-B0E8-7BC9DE8555D0}"/>
                </a:ext>
              </a:extLst>
            </p:cNvPr>
            <p:cNvSpPr/>
            <p:nvPr/>
          </p:nvSpPr>
          <p:spPr>
            <a:xfrm>
              <a:off x="6549424" y="318781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6B97884B-EE82-4C78-8A04-D0E88EEE5B14}"/>
                </a:ext>
              </a:extLst>
            </p:cNvPr>
            <p:cNvSpPr/>
            <p:nvPr/>
          </p:nvSpPr>
          <p:spPr>
            <a:xfrm>
              <a:off x="6499068" y="316278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1EAD39C0-22B4-4AB4-966E-989B265F3536}"/>
                </a:ext>
              </a:extLst>
            </p:cNvPr>
            <p:cNvSpPr/>
            <p:nvPr/>
          </p:nvSpPr>
          <p:spPr>
            <a:xfrm>
              <a:off x="6599780" y="312669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9CF363A-A71F-4A65-B0F0-9A03413C0AFC}"/>
                </a:ext>
              </a:extLst>
            </p:cNvPr>
            <p:cNvSpPr/>
            <p:nvPr/>
          </p:nvSpPr>
          <p:spPr>
            <a:xfrm>
              <a:off x="6544728" y="303285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73538ED-7B4F-4AFE-88FA-EA8BBE80497E}"/>
                </a:ext>
              </a:extLst>
            </p:cNvPr>
            <p:cNvSpPr/>
            <p:nvPr/>
          </p:nvSpPr>
          <p:spPr>
            <a:xfrm>
              <a:off x="6649261" y="302000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2464D9C4-A4C2-4D5F-8D4F-4A86E7814FCE}"/>
                </a:ext>
              </a:extLst>
            </p:cNvPr>
            <p:cNvSpPr/>
            <p:nvPr/>
          </p:nvSpPr>
          <p:spPr>
            <a:xfrm>
              <a:off x="6685284" y="305939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3302914B-2CF3-478F-99E7-EAB46D43B33C}"/>
                </a:ext>
              </a:extLst>
            </p:cNvPr>
            <p:cNvSpPr/>
            <p:nvPr/>
          </p:nvSpPr>
          <p:spPr>
            <a:xfrm>
              <a:off x="6703798" y="293097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39DDFDD3-62EC-448D-8460-B003D55EED65}"/>
                </a:ext>
              </a:extLst>
            </p:cNvPr>
            <p:cNvSpPr/>
            <p:nvPr/>
          </p:nvSpPr>
          <p:spPr>
            <a:xfrm>
              <a:off x="6616065" y="293699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F86D7F27-A9D0-431F-AFFE-ABF9304F706E}"/>
                </a:ext>
              </a:extLst>
            </p:cNvPr>
            <p:cNvSpPr/>
            <p:nvPr/>
          </p:nvSpPr>
          <p:spPr>
            <a:xfrm>
              <a:off x="6807066" y="290955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3C8F679C-448D-487E-AFFE-ED7FC897D107}"/>
                </a:ext>
              </a:extLst>
            </p:cNvPr>
            <p:cNvSpPr/>
            <p:nvPr/>
          </p:nvSpPr>
          <p:spPr>
            <a:xfrm>
              <a:off x="6757534" y="298845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4C60AEDF-407E-478A-A078-707C2DA01998}"/>
                </a:ext>
              </a:extLst>
            </p:cNvPr>
            <p:cNvSpPr/>
            <p:nvPr/>
          </p:nvSpPr>
          <p:spPr>
            <a:xfrm>
              <a:off x="6756449" y="285259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6C380A4B-0C71-46B6-9C58-3440FD26E552}"/>
                </a:ext>
              </a:extLst>
            </p:cNvPr>
            <p:cNvSpPr/>
            <p:nvPr/>
          </p:nvSpPr>
          <p:spPr>
            <a:xfrm>
              <a:off x="6864472" y="283881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5A85AC02-6C34-478D-B25E-0E9BACDA0B14}"/>
                </a:ext>
              </a:extLst>
            </p:cNvPr>
            <p:cNvSpPr/>
            <p:nvPr/>
          </p:nvSpPr>
          <p:spPr>
            <a:xfrm>
              <a:off x="6874785" y="291432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7436FFC9-69C2-4E1F-A926-A34379ADB0B3}"/>
                </a:ext>
              </a:extLst>
            </p:cNvPr>
            <p:cNvSpPr/>
            <p:nvPr/>
          </p:nvSpPr>
          <p:spPr>
            <a:xfrm>
              <a:off x="6784034" y="280216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6DDC4C1E-513A-4F55-A8BE-996B5F507144}"/>
                </a:ext>
              </a:extLst>
            </p:cNvPr>
            <p:cNvSpPr/>
            <p:nvPr/>
          </p:nvSpPr>
          <p:spPr>
            <a:xfrm>
              <a:off x="6855152" y="277354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6BB3F24C-2C51-4E3F-BE3E-25A576CA7592}"/>
                </a:ext>
              </a:extLst>
            </p:cNvPr>
            <p:cNvSpPr/>
            <p:nvPr/>
          </p:nvSpPr>
          <p:spPr>
            <a:xfrm>
              <a:off x="6961187" y="287432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ADBD1073-CDB5-4BAC-B6E4-13E2B505DCD4}"/>
                </a:ext>
              </a:extLst>
            </p:cNvPr>
            <p:cNvSpPr/>
            <p:nvPr/>
          </p:nvSpPr>
          <p:spPr>
            <a:xfrm>
              <a:off x="6935594" y="278841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680B2403-138C-4975-96DB-617FA12BEE05}"/>
                </a:ext>
              </a:extLst>
            </p:cNvPr>
            <p:cNvSpPr/>
            <p:nvPr/>
          </p:nvSpPr>
          <p:spPr>
            <a:xfrm>
              <a:off x="7004716" y="284402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F31A12F3-8EFE-4ECB-8804-035D941447DD}"/>
                </a:ext>
              </a:extLst>
            </p:cNvPr>
            <p:cNvSpPr/>
            <p:nvPr/>
          </p:nvSpPr>
          <p:spPr>
            <a:xfrm>
              <a:off x="6905986" y="270827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847FCADE-C30D-4F44-AE6A-BBE1C1F2A3E2}"/>
                </a:ext>
              </a:extLst>
            </p:cNvPr>
            <p:cNvSpPr/>
            <p:nvPr/>
          </p:nvSpPr>
          <p:spPr>
            <a:xfrm>
              <a:off x="6977973" y="274958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076EAFA1-DDF1-41D7-A301-915F4FF32D59}"/>
                </a:ext>
              </a:extLst>
            </p:cNvPr>
            <p:cNvSpPr/>
            <p:nvPr/>
          </p:nvSpPr>
          <p:spPr>
            <a:xfrm>
              <a:off x="7102213" y="280670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A73EC1D-2168-455E-A4DF-4B21EC2A96C9}"/>
                </a:ext>
              </a:extLst>
            </p:cNvPr>
            <p:cNvSpPr/>
            <p:nvPr/>
          </p:nvSpPr>
          <p:spPr>
            <a:xfrm>
              <a:off x="7314992" y="281525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CCCABF08-BBF8-4979-87A9-C95DD8DC9C6E}"/>
                </a:ext>
              </a:extLst>
            </p:cNvPr>
            <p:cNvSpPr/>
            <p:nvPr/>
          </p:nvSpPr>
          <p:spPr>
            <a:xfrm>
              <a:off x="7427943" y="285857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E837892A-A238-4A46-9184-5432A3047260}"/>
                </a:ext>
              </a:extLst>
            </p:cNvPr>
            <p:cNvSpPr/>
            <p:nvPr/>
          </p:nvSpPr>
          <p:spPr>
            <a:xfrm>
              <a:off x="7101454" y="275340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F7D2C066-9705-4890-847C-8515822F434A}"/>
                </a:ext>
              </a:extLst>
            </p:cNvPr>
            <p:cNvSpPr/>
            <p:nvPr/>
          </p:nvSpPr>
          <p:spPr>
            <a:xfrm>
              <a:off x="7144615" y="277194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DB1D759D-3046-487F-9B38-A8A59B10EB68}"/>
                </a:ext>
              </a:extLst>
            </p:cNvPr>
            <p:cNvSpPr/>
            <p:nvPr/>
          </p:nvSpPr>
          <p:spPr>
            <a:xfrm>
              <a:off x="7229877" y="280265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BBEA0878-F342-4BC3-8B42-5EEA1CAE2C94}"/>
                </a:ext>
              </a:extLst>
            </p:cNvPr>
            <p:cNvSpPr/>
            <p:nvPr/>
          </p:nvSpPr>
          <p:spPr>
            <a:xfrm>
              <a:off x="7192231" y="270993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36CABF53-84CB-442D-A1DF-1D5070DAA156}"/>
                </a:ext>
              </a:extLst>
            </p:cNvPr>
            <p:cNvSpPr/>
            <p:nvPr/>
          </p:nvSpPr>
          <p:spPr>
            <a:xfrm>
              <a:off x="7045025" y="271597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0CE5CF99-FA65-4881-8930-1DF78AF2CCA4}"/>
                </a:ext>
              </a:extLst>
            </p:cNvPr>
            <p:cNvSpPr/>
            <p:nvPr/>
          </p:nvSpPr>
          <p:spPr>
            <a:xfrm>
              <a:off x="7041086" y="278574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D15D565C-4003-4F03-A781-C3F3266CDBBF}"/>
                </a:ext>
              </a:extLst>
            </p:cNvPr>
            <p:cNvSpPr/>
            <p:nvPr/>
          </p:nvSpPr>
          <p:spPr>
            <a:xfrm>
              <a:off x="7734634" y="301068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0C3E66DE-7BA9-4EB6-8FB0-2AE1F0D871FE}"/>
                </a:ext>
              </a:extLst>
            </p:cNvPr>
            <p:cNvSpPr/>
            <p:nvPr/>
          </p:nvSpPr>
          <p:spPr>
            <a:xfrm>
              <a:off x="7742955" y="288011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749D7F2F-DECD-455F-9388-510254DB8811}"/>
                </a:ext>
              </a:extLst>
            </p:cNvPr>
            <p:cNvSpPr/>
            <p:nvPr/>
          </p:nvSpPr>
          <p:spPr>
            <a:xfrm>
              <a:off x="7825871" y="295436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1A7516BF-8E3E-49B4-BF44-B2A3CB5855F4}"/>
                </a:ext>
              </a:extLst>
            </p:cNvPr>
            <p:cNvSpPr/>
            <p:nvPr/>
          </p:nvSpPr>
          <p:spPr>
            <a:xfrm>
              <a:off x="7765615" y="304677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810B3C4E-155C-4DC0-B507-B515985635DE}"/>
                </a:ext>
              </a:extLst>
            </p:cNvPr>
            <p:cNvSpPr/>
            <p:nvPr/>
          </p:nvSpPr>
          <p:spPr>
            <a:xfrm>
              <a:off x="7851133" y="308964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A57B9BE6-132F-45AF-A2F2-059E7AC6D2E1}"/>
                </a:ext>
              </a:extLst>
            </p:cNvPr>
            <p:cNvSpPr/>
            <p:nvPr/>
          </p:nvSpPr>
          <p:spPr>
            <a:xfrm>
              <a:off x="7868642" y="300034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D71781A3-2164-42E8-91C6-44435B62944E}"/>
                </a:ext>
              </a:extLst>
            </p:cNvPr>
            <p:cNvSpPr/>
            <p:nvPr/>
          </p:nvSpPr>
          <p:spPr>
            <a:xfrm>
              <a:off x="7915704" y="311317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48DB7809-8940-42B4-91AF-37D9D8479A0B}"/>
                </a:ext>
              </a:extLst>
            </p:cNvPr>
            <p:cNvSpPr/>
            <p:nvPr/>
          </p:nvSpPr>
          <p:spPr>
            <a:xfrm>
              <a:off x="8024089" y="316525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7179263C-C5E2-4EC0-997A-866813A57810}"/>
                </a:ext>
              </a:extLst>
            </p:cNvPr>
            <p:cNvSpPr/>
            <p:nvPr/>
          </p:nvSpPr>
          <p:spPr>
            <a:xfrm>
              <a:off x="7954955" y="316322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E850CD48-02F4-4AE1-9A26-80DFD8F6C941}"/>
                </a:ext>
              </a:extLst>
            </p:cNvPr>
            <p:cNvSpPr/>
            <p:nvPr/>
          </p:nvSpPr>
          <p:spPr>
            <a:xfrm>
              <a:off x="7829325" y="316365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3E1C0EF1-F7F5-4A38-89CA-1374B8E77C4D}"/>
                </a:ext>
              </a:extLst>
            </p:cNvPr>
            <p:cNvSpPr/>
            <p:nvPr/>
          </p:nvSpPr>
          <p:spPr>
            <a:xfrm>
              <a:off x="7915704" y="304607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37AC1443-1D53-4DE0-A942-B6AD1AA4F045}"/>
                </a:ext>
              </a:extLst>
            </p:cNvPr>
            <p:cNvSpPr/>
            <p:nvPr/>
          </p:nvSpPr>
          <p:spPr>
            <a:xfrm>
              <a:off x="7747283" y="294385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349CFFA7-906C-42BC-A065-DE2D8675070C}"/>
                </a:ext>
              </a:extLst>
            </p:cNvPr>
            <p:cNvSpPr/>
            <p:nvPr/>
          </p:nvSpPr>
          <p:spPr>
            <a:xfrm>
              <a:off x="7531819" y="276214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131DCBE0-FE46-46E9-AF64-52471BCDC778}"/>
                </a:ext>
              </a:extLst>
            </p:cNvPr>
            <p:cNvSpPr/>
            <p:nvPr/>
          </p:nvSpPr>
          <p:spPr>
            <a:xfrm>
              <a:off x="8020210" y="340696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18B056C0-C612-41FD-9397-AF28F767AE92}"/>
                </a:ext>
              </a:extLst>
            </p:cNvPr>
            <p:cNvSpPr/>
            <p:nvPr/>
          </p:nvSpPr>
          <p:spPr>
            <a:xfrm>
              <a:off x="8070081" y="326787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D1C3318B-8971-46EB-978A-DD967F84B5BA}"/>
                </a:ext>
              </a:extLst>
            </p:cNvPr>
            <p:cNvGrpSpPr/>
            <p:nvPr/>
          </p:nvGrpSpPr>
          <p:grpSpPr>
            <a:xfrm>
              <a:off x="6896368" y="3179851"/>
              <a:ext cx="756085" cy="699789"/>
              <a:chOff x="6896368" y="3179851"/>
              <a:chExt cx="756085" cy="699789"/>
            </a:xfrm>
            <a:grpFill/>
          </p:grpSpPr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EF5D3936-138D-4AE7-99AC-FB80A24B74B8}"/>
                  </a:ext>
                </a:extLst>
              </p:cNvPr>
              <p:cNvSpPr/>
              <p:nvPr/>
            </p:nvSpPr>
            <p:spPr>
              <a:xfrm>
                <a:off x="7246091" y="329281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FA7B3410-6F8F-425D-BF7F-3079F537E2E6}"/>
                  </a:ext>
                </a:extLst>
              </p:cNvPr>
              <p:cNvSpPr/>
              <p:nvPr/>
            </p:nvSpPr>
            <p:spPr>
              <a:xfrm>
                <a:off x="7157747" y="329281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3AC01844-1606-4029-84FA-5FC4C153BB52}"/>
                  </a:ext>
                </a:extLst>
              </p:cNvPr>
              <p:cNvSpPr/>
              <p:nvPr/>
            </p:nvSpPr>
            <p:spPr>
              <a:xfrm>
                <a:off x="7100237" y="333278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F1E974AB-F449-433C-BC84-D8851A0CFE47}"/>
                  </a:ext>
                </a:extLst>
              </p:cNvPr>
              <p:cNvSpPr/>
              <p:nvPr/>
            </p:nvSpPr>
            <p:spPr>
              <a:xfrm>
                <a:off x="7102423" y="341420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4725D53B-DADC-4E30-B31A-08D67DA77FC3}"/>
                  </a:ext>
                </a:extLst>
              </p:cNvPr>
              <p:cNvSpPr/>
              <p:nvPr/>
            </p:nvSpPr>
            <p:spPr>
              <a:xfrm>
                <a:off x="7070977" y="343399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ADE08394-B16E-4305-B127-1F7F7D16BB1A}"/>
                  </a:ext>
                </a:extLst>
              </p:cNvPr>
              <p:cNvSpPr/>
              <p:nvPr/>
            </p:nvSpPr>
            <p:spPr>
              <a:xfrm>
                <a:off x="7091420" y="355543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FF0FC26D-3AE1-4D5C-B9B2-BE7B1ECEE064}"/>
                  </a:ext>
                </a:extLst>
              </p:cNvPr>
              <p:cNvSpPr/>
              <p:nvPr/>
            </p:nvSpPr>
            <p:spPr>
              <a:xfrm>
                <a:off x="7165278" y="355543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1963C26A-DF59-47EF-B6A0-48DFE4F8988B}"/>
                  </a:ext>
                </a:extLst>
              </p:cNvPr>
              <p:cNvSpPr/>
              <p:nvPr/>
            </p:nvSpPr>
            <p:spPr>
              <a:xfrm>
                <a:off x="7300560" y="358267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26D0E4C9-12B6-44B9-8521-67423A3EB945}"/>
                  </a:ext>
                </a:extLst>
              </p:cNvPr>
              <p:cNvSpPr/>
              <p:nvPr/>
            </p:nvSpPr>
            <p:spPr>
              <a:xfrm>
                <a:off x="7422453" y="352294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8732F5E4-6704-443B-A8F7-BE8F2F308FF6}"/>
                  </a:ext>
                </a:extLst>
              </p:cNvPr>
              <p:cNvSpPr/>
              <p:nvPr/>
            </p:nvSpPr>
            <p:spPr>
              <a:xfrm>
                <a:off x="7427943" y="341420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40BFB386-BDD8-4979-BA1F-692E8E5C2F98}"/>
                  </a:ext>
                </a:extLst>
              </p:cNvPr>
              <p:cNvSpPr/>
              <p:nvPr/>
            </p:nvSpPr>
            <p:spPr>
              <a:xfrm>
                <a:off x="7347448" y="333710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67DA2587-6FCB-4472-B383-538F21176B15}"/>
                  </a:ext>
                </a:extLst>
              </p:cNvPr>
              <p:cNvSpPr/>
              <p:nvPr/>
            </p:nvSpPr>
            <p:spPr>
              <a:xfrm>
                <a:off x="7355170" y="340560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F85A28E5-DD17-4F71-BCEC-86620A40A894}"/>
                  </a:ext>
                </a:extLst>
              </p:cNvPr>
              <p:cNvSpPr/>
              <p:nvPr/>
            </p:nvSpPr>
            <p:spPr>
              <a:xfrm>
                <a:off x="7351916" y="348324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FB19DF39-F0E3-48AF-9525-C13C2AA9A4E5}"/>
                  </a:ext>
                </a:extLst>
              </p:cNvPr>
              <p:cNvSpPr/>
              <p:nvPr/>
            </p:nvSpPr>
            <p:spPr>
              <a:xfrm>
                <a:off x="7215471" y="3570526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EC981EC7-A8A3-466E-BF9D-054E1D3D07EF}"/>
                  </a:ext>
                </a:extLst>
              </p:cNvPr>
              <p:cNvSpPr/>
              <p:nvPr/>
            </p:nvSpPr>
            <p:spPr>
              <a:xfrm>
                <a:off x="7020707" y="348996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2F30B0F9-9764-4F9A-80D0-28D706F2347F}"/>
                  </a:ext>
                </a:extLst>
              </p:cNvPr>
              <p:cNvSpPr/>
              <p:nvPr/>
            </p:nvSpPr>
            <p:spPr>
              <a:xfrm>
                <a:off x="7029716" y="332850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B710671F-6B4C-4801-BEB4-EA01B577F3B9}"/>
                  </a:ext>
                </a:extLst>
              </p:cNvPr>
              <p:cNvSpPr/>
              <p:nvPr/>
            </p:nvSpPr>
            <p:spPr>
              <a:xfrm>
                <a:off x="7107646" y="324969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63967165-82FD-4AA6-96F9-D8F4809563DA}"/>
                  </a:ext>
                </a:extLst>
              </p:cNvPr>
              <p:cNvSpPr/>
              <p:nvPr/>
            </p:nvSpPr>
            <p:spPr>
              <a:xfrm>
                <a:off x="7219661" y="322232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6228B735-9331-4A9D-B153-579696155A5E}"/>
                  </a:ext>
                </a:extLst>
              </p:cNvPr>
              <p:cNvSpPr/>
              <p:nvPr/>
            </p:nvSpPr>
            <p:spPr>
              <a:xfrm>
                <a:off x="7344110" y="327508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3B7766DE-B987-4BDA-A2CF-498AFBCB930C}"/>
                  </a:ext>
                </a:extLst>
              </p:cNvPr>
              <p:cNvSpPr/>
              <p:nvPr/>
            </p:nvSpPr>
            <p:spPr>
              <a:xfrm>
                <a:off x="7431952" y="335584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5607DDF8-08F0-4FB3-A950-5F027691275A}"/>
                  </a:ext>
                </a:extLst>
              </p:cNvPr>
              <p:cNvSpPr/>
              <p:nvPr/>
            </p:nvSpPr>
            <p:spPr>
              <a:xfrm>
                <a:off x="7455716" y="346074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A701C02E-9EA6-45BA-9307-9B443714CF00}"/>
                  </a:ext>
                </a:extLst>
              </p:cNvPr>
              <p:cNvSpPr/>
              <p:nvPr/>
            </p:nvSpPr>
            <p:spPr>
              <a:xfrm>
                <a:off x="7430483" y="354247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0343F3DC-3FBD-4B38-99E9-DBEF24778DF3}"/>
                  </a:ext>
                </a:extLst>
              </p:cNvPr>
              <p:cNvSpPr/>
              <p:nvPr/>
            </p:nvSpPr>
            <p:spPr>
              <a:xfrm>
                <a:off x="7370055" y="362167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01DF69A7-0C98-4832-A6BB-B34DB7D7FE29}"/>
                  </a:ext>
                </a:extLst>
              </p:cNvPr>
              <p:cNvSpPr/>
              <p:nvPr/>
            </p:nvSpPr>
            <p:spPr>
              <a:xfrm>
                <a:off x="7221861" y="364465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B789A52B-444C-4083-9D67-F41B177469BF}"/>
                  </a:ext>
                </a:extLst>
              </p:cNvPr>
              <p:cNvSpPr/>
              <p:nvPr/>
            </p:nvSpPr>
            <p:spPr>
              <a:xfrm>
                <a:off x="7112308" y="362843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C9B63F4A-A9E1-4FB6-8728-A31DCCEA9819}"/>
                  </a:ext>
                </a:extLst>
              </p:cNvPr>
              <p:cNvSpPr/>
              <p:nvPr/>
            </p:nvSpPr>
            <p:spPr>
              <a:xfrm>
                <a:off x="7094159" y="362722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AEC40B8E-D15B-4B89-9570-E85E2DC0B6FA}"/>
                  </a:ext>
                </a:extLst>
              </p:cNvPr>
              <p:cNvSpPr/>
              <p:nvPr/>
            </p:nvSpPr>
            <p:spPr>
              <a:xfrm>
                <a:off x="7224600" y="371644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00A7B345-B9EA-4A46-9D67-22F1C5B43459}"/>
                  </a:ext>
                </a:extLst>
              </p:cNvPr>
              <p:cNvSpPr/>
              <p:nvPr/>
            </p:nvSpPr>
            <p:spPr>
              <a:xfrm>
                <a:off x="7291714" y="362818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4C10E6CB-9E91-47C3-A7B7-E89AD6331AA7}"/>
                  </a:ext>
                </a:extLst>
              </p:cNvPr>
              <p:cNvSpPr/>
              <p:nvPr/>
            </p:nvSpPr>
            <p:spPr>
              <a:xfrm>
                <a:off x="7422155" y="371739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11DF0D0D-C9EE-4726-9442-83F5DB0926EE}"/>
                  </a:ext>
                </a:extLst>
              </p:cNvPr>
              <p:cNvSpPr/>
              <p:nvPr/>
            </p:nvSpPr>
            <p:spPr>
              <a:xfrm>
                <a:off x="7362670" y="353396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CA012FB5-4A63-42AC-9D12-556175C28BF8}"/>
                  </a:ext>
                </a:extLst>
              </p:cNvPr>
              <p:cNvSpPr/>
              <p:nvPr/>
            </p:nvSpPr>
            <p:spPr>
              <a:xfrm>
                <a:off x="7493111" y="362317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332EAFE4-A08A-493B-92F2-DC8617B974F8}"/>
                  </a:ext>
                </a:extLst>
              </p:cNvPr>
              <p:cNvSpPr/>
              <p:nvPr/>
            </p:nvSpPr>
            <p:spPr>
              <a:xfrm>
                <a:off x="7273690" y="321844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DA092107-5B4B-4B46-B41C-A83B2F6D8056}"/>
                  </a:ext>
                </a:extLst>
              </p:cNvPr>
              <p:cNvSpPr/>
              <p:nvPr/>
            </p:nvSpPr>
            <p:spPr>
              <a:xfrm>
                <a:off x="7358194" y="323718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4E1FFF4A-FA38-460E-8FDA-E12D796D43D7}"/>
                  </a:ext>
                </a:extLst>
              </p:cNvPr>
              <p:cNvSpPr/>
              <p:nvPr/>
            </p:nvSpPr>
            <p:spPr>
              <a:xfrm>
                <a:off x="7418574" y="330899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B540E62A-33E1-484C-847B-E2932770817A}"/>
                  </a:ext>
                </a:extLst>
              </p:cNvPr>
              <p:cNvSpPr/>
              <p:nvPr/>
            </p:nvSpPr>
            <p:spPr>
              <a:xfrm>
                <a:off x="7503078" y="332773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2A44C0AF-3EFD-40CC-B977-468C399F1B3A}"/>
                  </a:ext>
                </a:extLst>
              </p:cNvPr>
              <p:cNvSpPr/>
              <p:nvPr/>
            </p:nvSpPr>
            <p:spPr>
              <a:xfrm>
                <a:off x="6979338" y="3387186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1EE7CB5A-B3A1-4516-9259-2F74400A3534}"/>
                  </a:ext>
                </a:extLst>
              </p:cNvPr>
              <p:cNvSpPr/>
              <p:nvPr/>
            </p:nvSpPr>
            <p:spPr>
              <a:xfrm>
                <a:off x="7063842" y="340592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D5A41F4A-0D38-47C3-897B-563FB89E8465}"/>
                  </a:ext>
                </a:extLst>
              </p:cNvPr>
              <p:cNvSpPr/>
              <p:nvPr/>
            </p:nvSpPr>
            <p:spPr>
              <a:xfrm>
                <a:off x="6960110" y="346056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6DCB53A1-DAB1-4030-9AC3-A8E785A6D2E9}"/>
                  </a:ext>
                </a:extLst>
              </p:cNvPr>
              <p:cNvSpPr/>
              <p:nvPr/>
            </p:nvSpPr>
            <p:spPr>
              <a:xfrm>
                <a:off x="7044614" y="347930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814010CD-F412-4CF8-8A2A-4C255E24917B}"/>
                  </a:ext>
                </a:extLst>
              </p:cNvPr>
              <p:cNvSpPr/>
              <p:nvPr/>
            </p:nvSpPr>
            <p:spPr>
              <a:xfrm>
                <a:off x="6986634" y="358448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D59B8494-A104-413E-84B7-86F2D2CDBE7F}"/>
                  </a:ext>
                </a:extLst>
              </p:cNvPr>
              <p:cNvSpPr/>
              <p:nvPr/>
            </p:nvSpPr>
            <p:spPr>
              <a:xfrm>
                <a:off x="7071138" y="360322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4719BC1C-B0E2-49AB-B71C-26A28ED5771B}"/>
                  </a:ext>
                </a:extLst>
              </p:cNvPr>
              <p:cNvSpPr/>
              <p:nvPr/>
            </p:nvSpPr>
            <p:spPr>
              <a:xfrm>
                <a:off x="7155642" y="366758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37BFEF9D-80C4-4096-BD12-436D6E5B108F}"/>
                  </a:ext>
                </a:extLst>
              </p:cNvPr>
              <p:cNvSpPr/>
              <p:nvPr/>
            </p:nvSpPr>
            <p:spPr>
              <a:xfrm>
                <a:off x="7091072" y="370448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5C04DD81-45F3-44FD-AC92-C783E185A17E}"/>
                  </a:ext>
                </a:extLst>
              </p:cNvPr>
              <p:cNvSpPr/>
              <p:nvPr/>
            </p:nvSpPr>
            <p:spPr>
              <a:xfrm>
                <a:off x="6980486" y="366327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D0C74E9D-7612-4F7B-9613-BE1934F0D122}"/>
                  </a:ext>
                </a:extLst>
              </p:cNvPr>
              <p:cNvSpPr/>
              <p:nvPr/>
            </p:nvSpPr>
            <p:spPr>
              <a:xfrm>
                <a:off x="6906409" y="355416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ADD33495-C32D-476F-8CF6-B7EF4FEB42FF}"/>
                  </a:ext>
                </a:extLst>
              </p:cNvPr>
              <p:cNvSpPr/>
              <p:nvPr/>
            </p:nvSpPr>
            <p:spPr>
              <a:xfrm>
                <a:off x="6896368" y="340444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A8593D7D-F33A-40ED-915E-6AB5794EB97E}"/>
                  </a:ext>
                </a:extLst>
              </p:cNvPr>
              <p:cNvSpPr/>
              <p:nvPr/>
            </p:nvSpPr>
            <p:spPr>
              <a:xfrm>
                <a:off x="6960114" y="3318306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3C146BCD-96FD-4801-B095-FE0992B4D1DA}"/>
                  </a:ext>
                </a:extLst>
              </p:cNvPr>
              <p:cNvSpPr/>
              <p:nvPr/>
            </p:nvSpPr>
            <p:spPr>
              <a:xfrm>
                <a:off x="7040739" y="3229956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6F6CBF90-F449-4F4E-81EA-328718D7B622}"/>
                  </a:ext>
                </a:extLst>
              </p:cNvPr>
              <p:cNvSpPr/>
              <p:nvPr/>
            </p:nvSpPr>
            <p:spPr>
              <a:xfrm>
                <a:off x="7106544" y="317985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B33DE6B8-E21B-4DF7-9CC2-2B2B8E0FAF0B}"/>
                  </a:ext>
                </a:extLst>
              </p:cNvPr>
              <p:cNvSpPr/>
              <p:nvPr/>
            </p:nvSpPr>
            <p:spPr>
              <a:xfrm>
                <a:off x="7218599" y="317985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FCD56328-0236-41DF-B9BF-132A78488FCF}"/>
                  </a:ext>
                </a:extLst>
              </p:cNvPr>
              <p:cNvSpPr/>
              <p:nvPr/>
            </p:nvSpPr>
            <p:spPr>
              <a:xfrm>
                <a:off x="7354542" y="319214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64BEE5AB-3C13-4645-BFB5-0E1061A6454F}"/>
                  </a:ext>
                </a:extLst>
              </p:cNvPr>
              <p:cNvSpPr/>
              <p:nvPr/>
            </p:nvSpPr>
            <p:spPr>
              <a:xfrm>
                <a:off x="7460826" y="328462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8F512677-4DC3-47BA-BD66-5D5C1A044266}"/>
                  </a:ext>
                </a:extLst>
              </p:cNvPr>
              <p:cNvSpPr/>
              <p:nvPr/>
            </p:nvSpPr>
            <p:spPr>
              <a:xfrm>
                <a:off x="7522299" y="330508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4334EADB-5B25-4E74-A83C-234E78540E76}"/>
                  </a:ext>
                </a:extLst>
              </p:cNvPr>
              <p:cNvSpPr/>
              <p:nvPr/>
            </p:nvSpPr>
            <p:spPr>
              <a:xfrm>
                <a:off x="7580407" y="336642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81544089-243C-4ACF-857B-DAEC32821D47}"/>
                  </a:ext>
                </a:extLst>
              </p:cNvPr>
              <p:cNvSpPr/>
              <p:nvPr/>
            </p:nvSpPr>
            <p:spPr>
              <a:xfrm>
                <a:off x="7498641" y="349376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3B0CBBA3-252F-4DCE-BF67-B64345C405F0}"/>
                  </a:ext>
                </a:extLst>
              </p:cNvPr>
              <p:cNvSpPr/>
              <p:nvPr/>
            </p:nvSpPr>
            <p:spPr>
              <a:xfrm>
                <a:off x="7505431" y="356210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3092D6A7-E78E-4A5C-9D03-6DA56DD30776}"/>
                  </a:ext>
                </a:extLst>
              </p:cNvPr>
              <p:cNvSpPr/>
              <p:nvPr/>
            </p:nvSpPr>
            <p:spPr>
              <a:xfrm>
                <a:off x="7541437" y="359819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F61B8CE6-572A-4394-8C7A-CC96AF3B27A2}"/>
                  </a:ext>
                </a:extLst>
              </p:cNvPr>
              <p:cNvSpPr/>
              <p:nvPr/>
            </p:nvSpPr>
            <p:spPr>
              <a:xfrm>
                <a:off x="7466109" y="368772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5C90D8C5-07E3-4C1A-8A18-7D7300638E46}"/>
                  </a:ext>
                </a:extLst>
              </p:cNvPr>
              <p:cNvSpPr/>
              <p:nvPr/>
            </p:nvSpPr>
            <p:spPr>
              <a:xfrm>
                <a:off x="7406956" y="360872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F5ABC6D8-A87A-4065-914B-C49109D83109}"/>
                  </a:ext>
                </a:extLst>
              </p:cNvPr>
              <p:cNvSpPr/>
              <p:nvPr/>
            </p:nvSpPr>
            <p:spPr>
              <a:xfrm>
                <a:off x="7321392" y="374343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D034699B-7F3A-48F0-A3BB-0944C450FE4F}"/>
                  </a:ext>
                </a:extLst>
              </p:cNvPr>
              <p:cNvSpPr/>
              <p:nvPr/>
            </p:nvSpPr>
            <p:spPr>
              <a:xfrm>
                <a:off x="7224600" y="378529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D0978BC9-7C30-441B-91EA-D8E0B100A7FC}"/>
                  </a:ext>
                </a:extLst>
              </p:cNvPr>
              <p:cNvSpPr/>
              <p:nvPr/>
            </p:nvSpPr>
            <p:spPr>
              <a:xfrm>
                <a:off x="7295659" y="368463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577367D9-9FB7-4842-86D4-DF7ECCBFDC1B}"/>
                  </a:ext>
                </a:extLst>
              </p:cNvPr>
              <p:cNvSpPr/>
              <p:nvPr/>
            </p:nvSpPr>
            <p:spPr>
              <a:xfrm>
                <a:off x="7409625" y="370591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16D1E387-9FFC-492B-A593-9B1E76FA8FF7}"/>
                  </a:ext>
                </a:extLst>
              </p:cNvPr>
              <p:cNvSpPr/>
              <p:nvPr/>
            </p:nvSpPr>
            <p:spPr>
              <a:xfrm>
                <a:off x="7278969" y="380745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77A60E63-F8AA-434C-8634-F4851F1115B0}"/>
                  </a:ext>
                </a:extLst>
              </p:cNvPr>
              <p:cNvSpPr/>
              <p:nvPr/>
            </p:nvSpPr>
            <p:spPr>
              <a:xfrm>
                <a:off x="7146096" y="374091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DFCFE007-4B2B-455B-9BCC-C58FA3AFCE85}"/>
                  </a:ext>
                </a:extLst>
              </p:cNvPr>
              <p:cNvSpPr/>
              <p:nvPr/>
            </p:nvSpPr>
            <p:spPr>
              <a:xfrm>
                <a:off x="7253915" y="335391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CBD824E4-0F61-4E7F-B38C-9EB54C7A3845}"/>
                  </a:ext>
                </a:extLst>
              </p:cNvPr>
              <p:cNvSpPr/>
              <p:nvPr/>
            </p:nvSpPr>
            <p:spPr>
              <a:xfrm>
                <a:off x="7162568" y="335280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1AEA522F-27D6-4AD3-B7A8-DF779BAD9306}"/>
                  </a:ext>
                </a:extLst>
              </p:cNvPr>
              <p:cNvSpPr/>
              <p:nvPr/>
            </p:nvSpPr>
            <p:spPr>
              <a:xfrm>
                <a:off x="7301804" y="338953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981020DF-3593-4F2B-885C-0F2AC45EA0AC}"/>
                  </a:ext>
                </a:extLst>
              </p:cNvPr>
              <p:cNvSpPr/>
              <p:nvPr/>
            </p:nvSpPr>
            <p:spPr>
              <a:xfrm>
                <a:off x="7516634" y="342047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B6923747-BB91-4717-916E-21387B5996AD}"/>
                  </a:ext>
                </a:extLst>
              </p:cNvPr>
              <p:cNvSpPr/>
              <p:nvPr/>
            </p:nvSpPr>
            <p:spPr>
              <a:xfrm>
                <a:off x="7515286" y="338117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92450AE2-9E34-4B3E-B0B4-EE996823F566}"/>
                  </a:ext>
                </a:extLst>
              </p:cNvPr>
              <p:cNvSpPr/>
              <p:nvPr/>
            </p:nvSpPr>
            <p:spPr>
              <a:xfrm>
                <a:off x="7547587" y="346559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</p:grpSp>
      </p:grpSp>
      <p:sp>
        <p:nvSpPr>
          <p:cNvPr id="436" name="Text Box 79">
            <a:extLst>
              <a:ext uri="{FF2B5EF4-FFF2-40B4-BE49-F238E27FC236}">
                <a16:creationId xmlns:a16="http://schemas.microsoft.com/office/drawing/2014/main" id="{9DDE23CC-CBB6-4CCA-ADFD-C475F7C03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" y="6457890"/>
            <a:ext cx="14848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1" i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notebook exercise</a:t>
            </a:r>
          </a:p>
        </p:txBody>
      </p:sp>
    </p:spTree>
    <p:extLst>
      <p:ext uri="{BB962C8B-B14F-4D97-AF65-F5344CB8AC3E}">
        <p14:creationId xmlns:p14="http://schemas.microsoft.com/office/powerpoint/2010/main" val="220448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pic>
        <p:nvPicPr>
          <p:cNvPr id="82" name="Picture 2">
            <a:extLst>
              <a:ext uri="{FF2B5EF4-FFF2-40B4-BE49-F238E27FC236}">
                <a16:creationId xmlns:a16="http://schemas.microsoft.com/office/drawing/2014/main" id="{6B281792-B559-4CD0-94F6-DD9E8697B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7" y="1438061"/>
            <a:ext cx="3181350" cy="2446338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212">
            <a:extLst>
              <a:ext uri="{FF2B5EF4-FFF2-40B4-BE49-F238E27FC236}">
                <a16:creationId xmlns:a16="http://schemas.microsoft.com/office/drawing/2014/main" id="{EE289A38-FA5C-40E5-B05B-B779D7317F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27362" y="1993686"/>
            <a:ext cx="2462213" cy="1700213"/>
            <a:chOff x="308" y="1920"/>
            <a:chExt cx="1983" cy="1370"/>
          </a:xfrm>
        </p:grpSpPr>
        <p:sp>
          <p:nvSpPr>
            <p:cNvPr id="190" name="Oval 3">
              <a:extLst>
                <a:ext uri="{FF2B5EF4-FFF2-40B4-BE49-F238E27FC236}">
                  <a16:creationId xmlns:a16="http://schemas.microsoft.com/office/drawing/2014/main" id="{A902F837-841D-4043-A2FC-5755CE5B83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8" y="323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1" name="Oval 4">
              <a:extLst>
                <a:ext uri="{FF2B5EF4-FFF2-40B4-BE49-F238E27FC236}">
                  <a16:creationId xmlns:a16="http://schemas.microsoft.com/office/drawing/2014/main" id="{6C6B36A6-03CA-4845-9795-6F7FC1062D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85" y="308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2" name="Oval 5">
              <a:extLst>
                <a:ext uri="{FF2B5EF4-FFF2-40B4-BE49-F238E27FC236}">
                  <a16:creationId xmlns:a16="http://schemas.microsoft.com/office/drawing/2014/main" id="{AEDCC016-CCC2-4CD0-BD11-B84A85ACF2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7" y="297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3" name="Oval 6">
              <a:extLst>
                <a:ext uri="{FF2B5EF4-FFF2-40B4-BE49-F238E27FC236}">
                  <a16:creationId xmlns:a16="http://schemas.microsoft.com/office/drawing/2014/main" id="{C8FAAA4B-A004-44A4-9BD1-745631ECA2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5" y="299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4" name="Oval 7">
              <a:extLst>
                <a:ext uri="{FF2B5EF4-FFF2-40B4-BE49-F238E27FC236}">
                  <a16:creationId xmlns:a16="http://schemas.microsoft.com/office/drawing/2014/main" id="{91EA01AA-81D1-45F4-9CE2-1E7E8E16D3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9" y="2972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5" name="Oval 8">
              <a:extLst>
                <a:ext uri="{FF2B5EF4-FFF2-40B4-BE49-F238E27FC236}">
                  <a16:creationId xmlns:a16="http://schemas.microsoft.com/office/drawing/2014/main" id="{5931A675-D4E7-407B-9499-00C89101CCA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03" y="3002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6" name="Oval 9">
              <a:extLst>
                <a:ext uri="{FF2B5EF4-FFF2-40B4-BE49-F238E27FC236}">
                  <a16:creationId xmlns:a16="http://schemas.microsoft.com/office/drawing/2014/main" id="{EBD49FCD-39E0-4AE5-87D5-DF4A0846A2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03" y="301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7" name="Oval 10">
              <a:extLst>
                <a:ext uri="{FF2B5EF4-FFF2-40B4-BE49-F238E27FC236}">
                  <a16:creationId xmlns:a16="http://schemas.microsoft.com/office/drawing/2014/main" id="{BD6228BE-659A-43F0-8D2F-54F9E27056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3" y="3014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8" name="Oval 11">
              <a:extLst>
                <a:ext uri="{FF2B5EF4-FFF2-40B4-BE49-F238E27FC236}">
                  <a16:creationId xmlns:a16="http://schemas.microsoft.com/office/drawing/2014/main" id="{AF3646A7-5938-44F5-9F00-D460E5AF0C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1" y="3052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9" name="Oval 12">
              <a:extLst>
                <a:ext uri="{FF2B5EF4-FFF2-40B4-BE49-F238E27FC236}">
                  <a16:creationId xmlns:a16="http://schemas.microsoft.com/office/drawing/2014/main" id="{D3E5D67A-1F26-4469-93D8-A2F8381392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9" y="3078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0" name="Oval 13">
              <a:extLst>
                <a:ext uri="{FF2B5EF4-FFF2-40B4-BE49-F238E27FC236}">
                  <a16:creationId xmlns:a16="http://schemas.microsoft.com/office/drawing/2014/main" id="{565DF839-7C44-4A67-ACB3-827DBBEC89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5" y="3057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1" name="Oval 14">
              <a:extLst>
                <a:ext uri="{FF2B5EF4-FFF2-40B4-BE49-F238E27FC236}">
                  <a16:creationId xmlns:a16="http://schemas.microsoft.com/office/drawing/2014/main" id="{2160104D-0DE5-4C15-A014-483D1956B0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9" y="3072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2" name="Oval 15">
              <a:extLst>
                <a:ext uri="{FF2B5EF4-FFF2-40B4-BE49-F238E27FC236}">
                  <a16:creationId xmlns:a16="http://schemas.microsoft.com/office/drawing/2014/main" id="{E53170C3-03DD-45EA-8943-FAE11E5953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7" y="3096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3" name="Oval 16">
              <a:extLst>
                <a:ext uri="{FF2B5EF4-FFF2-40B4-BE49-F238E27FC236}">
                  <a16:creationId xmlns:a16="http://schemas.microsoft.com/office/drawing/2014/main" id="{8B82EBAC-848C-4C08-9B6A-BD5AC51A39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69" y="3087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4" name="Oval 17">
              <a:extLst>
                <a:ext uri="{FF2B5EF4-FFF2-40B4-BE49-F238E27FC236}">
                  <a16:creationId xmlns:a16="http://schemas.microsoft.com/office/drawing/2014/main" id="{44946A8E-7F0D-47F1-B285-25DA9367EF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5" y="3090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5" name="Oval 18">
              <a:extLst>
                <a:ext uri="{FF2B5EF4-FFF2-40B4-BE49-F238E27FC236}">
                  <a16:creationId xmlns:a16="http://schemas.microsoft.com/office/drawing/2014/main" id="{0276EBFA-4CA1-4A7F-A884-D9124A5464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4" y="303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6" name="Oval 19">
              <a:extLst>
                <a:ext uri="{FF2B5EF4-FFF2-40B4-BE49-F238E27FC236}">
                  <a16:creationId xmlns:a16="http://schemas.microsoft.com/office/drawing/2014/main" id="{49E65CA8-8E55-44B9-8B7D-1215D1B910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54" y="2984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7" name="Oval 20">
              <a:extLst>
                <a:ext uri="{FF2B5EF4-FFF2-40B4-BE49-F238E27FC236}">
                  <a16:creationId xmlns:a16="http://schemas.microsoft.com/office/drawing/2014/main" id="{9595DA82-A8AB-4B2A-A6D6-22BFEC4FF0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6" y="2967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8" name="Oval 21">
              <a:extLst>
                <a:ext uri="{FF2B5EF4-FFF2-40B4-BE49-F238E27FC236}">
                  <a16:creationId xmlns:a16="http://schemas.microsoft.com/office/drawing/2014/main" id="{3D005DD2-D2F6-4DF1-801B-27AEDCB4272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2" y="298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9" name="Oval 22">
              <a:extLst>
                <a:ext uri="{FF2B5EF4-FFF2-40B4-BE49-F238E27FC236}">
                  <a16:creationId xmlns:a16="http://schemas.microsoft.com/office/drawing/2014/main" id="{22ACB098-F5FF-445A-91FF-28B129FBC7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8" y="2791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0" name="Oval 23">
              <a:extLst>
                <a:ext uri="{FF2B5EF4-FFF2-40B4-BE49-F238E27FC236}">
                  <a16:creationId xmlns:a16="http://schemas.microsoft.com/office/drawing/2014/main" id="{68A43394-EF2C-4E62-AEC8-CA7701BCC5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2" y="294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1" name="Oval 24">
              <a:extLst>
                <a:ext uri="{FF2B5EF4-FFF2-40B4-BE49-F238E27FC236}">
                  <a16:creationId xmlns:a16="http://schemas.microsoft.com/office/drawing/2014/main" id="{9467C197-8D62-4A7C-A5E4-2EBA9EC032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8" y="289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2" name="Oval 25">
              <a:extLst>
                <a:ext uri="{FF2B5EF4-FFF2-40B4-BE49-F238E27FC236}">
                  <a16:creationId xmlns:a16="http://schemas.microsoft.com/office/drawing/2014/main" id="{89C7AD92-2492-4686-919B-DE28B44AD8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8" y="2870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3" name="Oval 26">
              <a:extLst>
                <a:ext uri="{FF2B5EF4-FFF2-40B4-BE49-F238E27FC236}">
                  <a16:creationId xmlns:a16="http://schemas.microsoft.com/office/drawing/2014/main" id="{D9BBBC53-EB75-4BE3-A569-A7C78C44DC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9" y="276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4" name="Oval 27">
              <a:extLst>
                <a:ext uri="{FF2B5EF4-FFF2-40B4-BE49-F238E27FC236}">
                  <a16:creationId xmlns:a16="http://schemas.microsoft.com/office/drawing/2014/main" id="{967AD31A-9A12-4FA8-8C73-F814F513B6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9" y="2879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5" name="Oval 28">
              <a:extLst>
                <a:ext uri="{FF2B5EF4-FFF2-40B4-BE49-F238E27FC236}">
                  <a16:creationId xmlns:a16="http://schemas.microsoft.com/office/drawing/2014/main" id="{D2EEC532-BDDD-46E2-9A79-BD637CD77C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6" y="2788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6" name="Oval 29">
              <a:extLst>
                <a:ext uri="{FF2B5EF4-FFF2-40B4-BE49-F238E27FC236}">
                  <a16:creationId xmlns:a16="http://schemas.microsoft.com/office/drawing/2014/main" id="{6E0C2B1E-9544-4CE5-9AD9-0564D5ADD8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5" y="278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7" name="Oval 30">
              <a:extLst>
                <a:ext uri="{FF2B5EF4-FFF2-40B4-BE49-F238E27FC236}">
                  <a16:creationId xmlns:a16="http://schemas.microsoft.com/office/drawing/2014/main" id="{28445B81-89FF-4C6C-A67C-8518750316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7" y="265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8" name="Oval 31">
              <a:extLst>
                <a:ext uri="{FF2B5EF4-FFF2-40B4-BE49-F238E27FC236}">
                  <a16:creationId xmlns:a16="http://schemas.microsoft.com/office/drawing/2014/main" id="{8027431F-DE66-425B-8F0B-7831055B952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6" y="2832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9" name="Oval 32">
              <a:extLst>
                <a:ext uri="{FF2B5EF4-FFF2-40B4-BE49-F238E27FC236}">
                  <a16:creationId xmlns:a16="http://schemas.microsoft.com/office/drawing/2014/main" id="{47D63457-FFBF-4B76-96D5-E559E7EA27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74" y="2841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0" name="Oval 33">
              <a:extLst>
                <a:ext uri="{FF2B5EF4-FFF2-40B4-BE49-F238E27FC236}">
                  <a16:creationId xmlns:a16="http://schemas.microsoft.com/office/drawing/2014/main" id="{A03BF304-7285-4F43-911A-D4C4893A87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4" y="285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1" name="Oval 34">
              <a:extLst>
                <a:ext uri="{FF2B5EF4-FFF2-40B4-BE49-F238E27FC236}">
                  <a16:creationId xmlns:a16="http://schemas.microsoft.com/office/drawing/2014/main" id="{2B1E689D-A645-4F69-B3D5-054EFC2C82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01" y="2920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2" name="Oval 35">
              <a:extLst>
                <a:ext uri="{FF2B5EF4-FFF2-40B4-BE49-F238E27FC236}">
                  <a16:creationId xmlns:a16="http://schemas.microsoft.com/office/drawing/2014/main" id="{8D7F788B-82F9-4138-86B8-1C5D3C7706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77" y="291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3" name="Oval 36">
              <a:extLst>
                <a:ext uri="{FF2B5EF4-FFF2-40B4-BE49-F238E27FC236}">
                  <a16:creationId xmlns:a16="http://schemas.microsoft.com/office/drawing/2014/main" id="{2B6139E8-288B-4F64-A0C7-2380A1E4E8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6" y="2902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4" name="Oval 37">
              <a:extLst>
                <a:ext uri="{FF2B5EF4-FFF2-40B4-BE49-F238E27FC236}">
                  <a16:creationId xmlns:a16="http://schemas.microsoft.com/office/drawing/2014/main" id="{23D9055D-BA62-4A6E-9502-CF854516D1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1" y="2917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5" name="Oval 38">
              <a:extLst>
                <a:ext uri="{FF2B5EF4-FFF2-40B4-BE49-F238E27FC236}">
                  <a16:creationId xmlns:a16="http://schemas.microsoft.com/office/drawing/2014/main" id="{40FE3726-CE41-406D-9410-39E2BC0668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2" y="2934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6" name="Oval 39">
              <a:extLst>
                <a:ext uri="{FF2B5EF4-FFF2-40B4-BE49-F238E27FC236}">
                  <a16:creationId xmlns:a16="http://schemas.microsoft.com/office/drawing/2014/main" id="{CFC312A1-EAB9-49B4-83F9-5A6BA46754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7" y="295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7" name="Oval 40">
              <a:extLst>
                <a:ext uri="{FF2B5EF4-FFF2-40B4-BE49-F238E27FC236}">
                  <a16:creationId xmlns:a16="http://schemas.microsoft.com/office/drawing/2014/main" id="{8261C862-F0E2-4872-89BA-4AD450E282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39" y="289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8" name="Oval 41">
              <a:extLst>
                <a:ext uri="{FF2B5EF4-FFF2-40B4-BE49-F238E27FC236}">
                  <a16:creationId xmlns:a16="http://schemas.microsoft.com/office/drawing/2014/main" id="{30660E4F-1090-4625-BFC3-15E1B60836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31" y="2876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9" name="Oval 42">
              <a:extLst>
                <a:ext uri="{FF2B5EF4-FFF2-40B4-BE49-F238E27FC236}">
                  <a16:creationId xmlns:a16="http://schemas.microsoft.com/office/drawing/2014/main" id="{51161041-5625-4014-8C59-2A144653C4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7" y="2873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0" name="Oval 43">
              <a:extLst>
                <a:ext uri="{FF2B5EF4-FFF2-40B4-BE49-F238E27FC236}">
                  <a16:creationId xmlns:a16="http://schemas.microsoft.com/office/drawing/2014/main" id="{4A668B82-1FFA-44B7-9F75-2CDD5DC0FC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6" y="2791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1" name="Oval 44">
              <a:extLst>
                <a:ext uri="{FF2B5EF4-FFF2-40B4-BE49-F238E27FC236}">
                  <a16:creationId xmlns:a16="http://schemas.microsoft.com/office/drawing/2014/main" id="{AD0A2E81-CE67-47C6-9F3C-02233CE172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5" y="2858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2" name="Oval 45">
              <a:extLst>
                <a:ext uri="{FF2B5EF4-FFF2-40B4-BE49-F238E27FC236}">
                  <a16:creationId xmlns:a16="http://schemas.microsoft.com/office/drawing/2014/main" id="{D5C2CABB-9717-49E5-A90B-7239635A8F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6" y="289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3" name="Oval 46">
              <a:extLst>
                <a:ext uri="{FF2B5EF4-FFF2-40B4-BE49-F238E27FC236}">
                  <a16:creationId xmlns:a16="http://schemas.microsoft.com/office/drawing/2014/main" id="{9A973F39-824F-46D5-B166-9D0F3417B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8" y="2964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4" name="Oval 47">
              <a:extLst>
                <a:ext uri="{FF2B5EF4-FFF2-40B4-BE49-F238E27FC236}">
                  <a16:creationId xmlns:a16="http://schemas.microsoft.com/office/drawing/2014/main" id="{0351DF53-EA69-42E3-AF79-55F5DC7F498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7" y="299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5" name="Oval 48">
              <a:extLst>
                <a:ext uri="{FF2B5EF4-FFF2-40B4-BE49-F238E27FC236}">
                  <a16:creationId xmlns:a16="http://schemas.microsoft.com/office/drawing/2014/main" id="{DE646F08-C5F0-4B81-A3E2-964C5CC3C0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1" y="2993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6" name="Oval 49">
              <a:extLst>
                <a:ext uri="{FF2B5EF4-FFF2-40B4-BE49-F238E27FC236}">
                  <a16:creationId xmlns:a16="http://schemas.microsoft.com/office/drawing/2014/main" id="{250C08A8-DF9D-4A5C-A4ED-647BFD7A64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3" y="297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7" name="Oval 50">
              <a:extLst>
                <a:ext uri="{FF2B5EF4-FFF2-40B4-BE49-F238E27FC236}">
                  <a16:creationId xmlns:a16="http://schemas.microsoft.com/office/drawing/2014/main" id="{B8CAE95F-03E0-4494-B361-36A14C3841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2" y="2931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Oval 51">
              <a:extLst>
                <a:ext uri="{FF2B5EF4-FFF2-40B4-BE49-F238E27FC236}">
                  <a16:creationId xmlns:a16="http://schemas.microsoft.com/office/drawing/2014/main" id="{5DDE5C73-AA0F-44BE-A7AB-956DB2D77E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7" y="2984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Oval 52">
              <a:extLst>
                <a:ext uri="{FF2B5EF4-FFF2-40B4-BE49-F238E27FC236}">
                  <a16:creationId xmlns:a16="http://schemas.microsoft.com/office/drawing/2014/main" id="{2C90381E-379F-4925-B009-4D5BD1771C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16" y="2952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0" name="Oval 53">
              <a:extLst>
                <a:ext uri="{FF2B5EF4-FFF2-40B4-BE49-F238E27FC236}">
                  <a16:creationId xmlns:a16="http://schemas.microsoft.com/office/drawing/2014/main" id="{BD84A11C-7D10-4A74-884C-436A2D0431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5" y="2430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1" name="Oval 54">
              <a:extLst>
                <a:ext uri="{FF2B5EF4-FFF2-40B4-BE49-F238E27FC236}">
                  <a16:creationId xmlns:a16="http://schemas.microsoft.com/office/drawing/2014/main" id="{6378A098-1209-436F-9432-C4A9791E62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3" y="2155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2" name="Oval 55">
              <a:extLst>
                <a:ext uri="{FF2B5EF4-FFF2-40B4-BE49-F238E27FC236}">
                  <a16:creationId xmlns:a16="http://schemas.microsoft.com/office/drawing/2014/main" id="{F242AEF7-2804-4837-A6D7-85582ABF9C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81" y="2289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3" name="Oval 56">
              <a:extLst>
                <a:ext uri="{FF2B5EF4-FFF2-40B4-BE49-F238E27FC236}">
                  <a16:creationId xmlns:a16="http://schemas.microsoft.com/office/drawing/2014/main" id="{A6FCE353-5FCE-4973-9813-489EAF17CF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4" y="2269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4" name="Oval 57">
              <a:extLst>
                <a:ext uri="{FF2B5EF4-FFF2-40B4-BE49-F238E27FC236}">
                  <a16:creationId xmlns:a16="http://schemas.microsoft.com/office/drawing/2014/main" id="{0A29046A-DD9A-463B-AD6A-1794A0A8F2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1" y="2292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5" name="Oval 58">
              <a:extLst>
                <a:ext uri="{FF2B5EF4-FFF2-40B4-BE49-F238E27FC236}">
                  <a16:creationId xmlns:a16="http://schemas.microsoft.com/office/drawing/2014/main" id="{B17A16CC-ACB2-482E-B6AB-067B69E852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58" y="2298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6" name="Oval 59">
              <a:extLst>
                <a:ext uri="{FF2B5EF4-FFF2-40B4-BE49-F238E27FC236}">
                  <a16:creationId xmlns:a16="http://schemas.microsoft.com/office/drawing/2014/main" id="{7E6C25B6-28A8-4E83-8AD6-195A30A1C6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0" y="2442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7" name="Oval 60">
              <a:extLst>
                <a:ext uri="{FF2B5EF4-FFF2-40B4-BE49-F238E27FC236}">
                  <a16:creationId xmlns:a16="http://schemas.microsoft.com/office/drawing/2014/main" id="{2DDA244D-8307-4158-9AC9-3EC4B8C927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1" y="2448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8" name="Oval 61">
              <a:extLst>
                <a:ext uri="{FF2B5EF4-FFF2-40B4-BE49-F238E27FC236}">
                  <a16:creationId xmlns:a16="http://schemas.microsoft.com/office/drawing/2014/main" id="{EC8D61EB-B558-4F06-9549-4840EE72F2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0" y="2445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Oval 62">
              <a:extLst>
                <a:ext uri="{FF2B5EF4-FFF2-40B4-BE49-F238E27FC236}">
                  <a16:creationId xmlns:a16="http://schemas.microsoft.com/office/drawing/2014/main" id="{4CDD13C2-D9DB-43FF-ACD6-7BBDF87460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0" y="2436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Oval 63">
              <a:extLst>
                <a:ext uri="{FF2B5EF4-FFF2-40B4-BE49-F238E27FC236}">
                  <a16:creationId xmlns:a16="http://schemas.microsoft.com/office/drawing/2014/main" id="{D4DE2AC5-3145-4DE3-85A9-F38D11FBEBA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75" y="2407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Oval 64">
              <a:extLst>
                <a:ext uri="{FF2B5EF4-FFF2-40B4-BE49-F238E27FC236}">
                  <a16:creationId xmlns:a16="http://schemas.microsoft.com/office/drawing/2014/main" id="{497BAD42-0121-4164-A7FF-BBF014372C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25" y="2427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Oval 65">
              <a:extLst>
                <a:ext uri="{FF2B5EF4-FFF2-40B4-BE49-F238E27FC236}">
                  <a16:creationId xmlns:a16="http://schemas.microsoft.com/office/drawing/2014/main" id="{3954538B-2D30-4676-A685-6C8887674C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57" y="2433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Oval 66">
              <a:extLst>
                <a:ext uri="{FF2B5EF4-FFF2-40B4-BE49-F238E27FC236}">
                  <a16:creationId xmlns:a16="http://schemas.microsoft.com/office/drawing/2014/main" id="{94A4ECB9-EBA6-479B-9CF1-8CC418F1C9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98" y="2398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Oval 67">
              <a:extLst>
                <a:ext uri="{FF2B5EF4-FFF2-40B4-BE49-F238E27FC236}">
                  <a16:creationId xmlns:a16="http://schemas.microsoft.com/office/drawing/2014/main" id="{AE7FC146-9724-4ADD-87DA-20282FC14E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13" y="2436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5" name="Oval 68">
              <a:extLst>
                <a:ext uri="{FF2B5EF4-FFF2-40B4-BE49-F238E27FC236}">
                  <a16:creationId xmlns:a16="http://schemas.microsoft.com/office/drawing/2014/main" id="{32DB2DDF-333D-4640-97C6-0F73E8472E7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66" y="2421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Oval 69">
              <a:extLst>
                <a:ext uri="{FF2B5EF4-FFF2-40B4-BE49-F238E27FC236}">
                  <a16:creationId xmlns:a16="http://schemas.microsoft.com/office/drawing/2014/main" id="{659460D4-73EC-4E95-905A-B5BFF13D95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1" y="2330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7" name="Oval 70">
              <a:extLst>
                <a:ext uri="{FF2B5EF4-FFF2-40B4-BE49-F238E27FC236}">
                  <a16:creationId xmlns:a16="http://schemas.microsoft.com/office/drawing/2014/main" id="{788E9047-6E64-468C-AF21-F1D59335C3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4" y="2231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Oval 71">
              <a:extLst>
                <a:ext uri="{FF2B5EF4-FFF2-40B4-BE49-F238E27FC236}">
                  <a16:creationId xmlns:a16="http://schemas.microsoft.com/office/drawing/2014/main" id="{83CE339B-97BD-4029-AD16-2C8D13126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92" y="2084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Oval 72">
              <a:extLst>
                <a:ext uri="{FF2B5EF4-FFF2-40B4-BE49-F238E27FC236}">
                  <a16:creationId xmlns:a16="http://schemas.microsoft.com/office/drawing/2014/main" id="{00A5FA38-6C5E-40EB-82F6-0EE6168A13B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18" y="2181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0" name="Oval 73">
              <a:extLst>
                <a:ext uri="{FF2B5EF4-FFF2-40B4-BE49-F238E27FC236}">
                  <a16:creationId xmlns:a16="http://schemas.microsoft.com/office/drawing/2014/main" id="{900302D2-59C0-4C9A-BE4D-486A0F9F8E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2263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Oval 74">
              <a:extLst>
                <a:ext uri="{FF2B5EF4-FFF2-40B4-BE49-F238E27FC236}">
                  <a16:creationId xmlns:a16="http://schemas.microsoft.com/office/drawing/2014/main" id="{AE1C3976-1BF5-48A3-AC6A-0E8CBB81EF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06" y="2301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2" name="Oval 75">
              <a:extLst>
                <a:ext uri="{FF2B5EF4-FFF2-40B4-BE49-F238E27FC236}">
                  <a16:creationId xmlns:a16="http://schemas.microsoft.com/office/drawing/2014/main" id="{5C8E9158-8962-4731-B632-EBA0627986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92" y="2328"/>
              <a:ext cx="56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3" name="Oval 76">
              <a:extLst>
                <a:ext uri="{FF2B5EF4-FFF2-40B4-BE49-F238E27FC236}">
                  <a16:creationId xmlns:a16="http://schemas.microsoft.com/office/drawing/2014/main" id="{3B7E5834-DB61-4C14-8EA3-57FEB9BB97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5" y="2339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Oval 77">
              <a:extLst>
                <a:ext uri="{FF2B5EF4-FFF2-40B4-BE49-F238E27FC236}">
                  <a16:creationId xmlns:a16="http://schemas.microsoft.com/office/drawing/2014/main" id="{F21ABAD9-FB43-465A-9489-BDE5B3A19E9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50" y="2360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5" name="Oval 78">
              <a:extLst>
                <a:ext uri="{FF2B5EF4-FFF2-40B4-BE49-F238E27FC236}">
                  <a16:creationId xmlns:a16="http://schemas.microsoft.com/office/drawing/2014/main" id="{0855F82C-01ED-469D-867B-838FE0220A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2" y="1920"/>
              <a:ext cx="56" cy="57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Oval 79">
              <a:extLst>
                <a:ext uri="{FF2B5EF4-FFF2-40B4-BE49-F238E27FC236}">
                  <a16:creationId xmlns:a16="http://schemas.microsoft.com/office/drawing/2014/main" id="{A5F262CB-CE58-4B6C-BA69-238BD6B1E1C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3" y="2304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7" name="Oval 80">
              <a:extLst>
                <a:ext uri="{FF2B5EF4-FFF2-40B4-BE49-F238E27FC236}">
                  <a16:creationId xmlns:a16="http://schemas.microsoft.com/office/drawing/2014/main" id="{5872F19C-FC0F-4623-9FDE-66E5AFF838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7" y="2726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8" name="Oval 81">
              <a:extLst>
                <a:ext uri="{FF2B5EF4-FFF2-40B4-BE49-F238E27FC236}">
                  <a16:creationId xmlns:a16="http://schemas.microsoft.com/office/drawing/2014/main" id="{AE6AA5D5-B7E0-4B35-BAD1-AAB53DE515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2" y="2307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Oval 82">
              <a:extLst>
                <a:ext uri="{FF2B5EF4-FFF2-40B4-BE49-F238E27FC236}">
                  <a16:creationId xmlns:a16="http://schemas.microsoft.com/office/drawing/2014/main" id="{C331A4C5-258D-4732-9D80-AF624FFE89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0" y="2530"/>
              <a:ext cx="56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0" name="Oval 83">
              <a:extLst>
                <a:ext uri="{FF2B5EF4-FFF2-40B4-BE49-F238E27FC236}">
                  <a16:creationId xmlns:a16="http://schemas.microsoft.com/office/drawing/2014/main" id="{21439921-53E1-410E-9BC7-42EB47E96F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25" y="2512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Oval 84">
              <a:extLst>
                <a:ext uri="{FF2B5EF4-FFF2-40B4-BE49-F238E27FC236}">
                  <a16:creationId xmlns:a16="http://schemas.microsoft.com/office/drawing/2014/main" id="{6D676559-2F66-4032-BC5F-D2B8FF6989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9" y="2539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Oval 85">
              <a:extLst>
                <a:ext uri="{FF2B5EF4-FFF2-40B4-BE49-F238E27FC236}">
                  <a16:creationId xmlns:a16="http://schemas.microsoft.com/office/drawing/2014/main" id="{DC752640-EA5E-4B3B-AB57-85011C8B84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8" y="2521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Oval 86">
              <a:extLst>
                <a:ext uri="{FF2B5EF4-FFF2-40B4-BE49-F238E27FC236}">
                  <a16:creationId xmlns:a16="http://schemas.microsoft.com/office/drawing/2014/main" id="{01A53B24-B69C-408F-91C8-A3F5993DAC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2536"/>
              <a:ext cx="56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Oval 87">
              <a:extLst>
                <a:ext uri="{FF2B5EF4-FFF2-40B4-BE49-F238E27FC236}">
                  <a16:creationId xmlns:a16="http://schemas.microsoft.com/office/drawing/2014/main" id="{9650FE8F-67CE-4172-B259-DC90452524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4" y="2597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Oval 88">
              <a:extLst>
                <a:ext uri="{FF2B5EF4-FFF2-40B4-BE49-F238E27FC236}">
                  <a16:creationId xmlns:a16="http://schemas.microsoft.com/office/drawing/2014/main" id="{5CC5DA52-87F4-48CF-8A58-1C24F52369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7" y="2591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Oval 89">
              <a:extLst>
                <a:ext uri="{FF2B5EF4-FFF2-40B4-BE49-F238E27FC236}">
                  <a16:creationId xmlns:a16="http://schemas.microsoft.com/office/drawing/2014/main" id="{68ED4656-029B-4D29-9EFB-E37FD24EF7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4" y="2606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Oval 90">
              <a:extLst>
                <a:ext uri="{FF2B5EF4-FFF2-40B4-BE49-F238E27FC236}">
                  <a16:creationId xmlns:a16="http://schemas.microsoft.com/office/drawing/2014/main" id="{5E4556E7-0881-4E20-88CA-634834BA19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56" y="2515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8" name="Oval 91">
              <a:extLst>
                <a:ext uri="{FF2B5EF4-FFF2-40B4-BE49-F238E27FC236}">
                  <a16:creationId xmlns:a16="http://schemas.microsoft.com/office/drawing/2014/main" id="{6C632C89-1CCF-46CB-A58E-4191617CDD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80" y="2588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9" name="Oval 92">
              <a:extLst>
                <a:ext uri="{FF2B5EF4-FFF2-40B4-BE49-F238E27FC236}">
                  <a16:creationId xmlns:a16="http://schemas.microsoft.com/office/drawing/2014/main" id="{7D2475B4-9628-4329-A678-8F9D9D0306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4" y="2856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Oval 93">
              <a:extLst>
                <a:ext uri="{FF2B5EF4-FFF2-40B4-BE49-F238E27FC236}">
                  <a16:creationId xmlns:a16="http://schemas.microsoft.com/office/drawing/2014/main" id="{E10D2527-ED4D-4F7E-8842-0227E835C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92" y="2436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Oval 94">
              <a:extLst>
                <a:ext uri="{FF2B5EF4-FFF2-40B4-BE49-F238E27FC236}">
                  <a16:creationId xmlns:a16="http://schemas.microsoft.com/office/drawing/2014/main" id="{5A0E6796-5D62-474B-9780-99A98E6893B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12" y="2448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Oval 95">
              <a:extLst>
                <a:ext uri="{FF2B5EF4-FFF2-40B4-BE49-F238E27FC236}">
                  <a16:creationId xmlns:a16="http://schemas.microsoft.com/office/drawing/2014/main" id="{F1BE82DC-ABB4-4BE0-B43D-C0F4319C72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7" y="2421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Oval 96">
              <a:extLst>
                <a:ext uri="{FF2B5EF4-FFF2-40B4-BE49-F238E27FC236}">
                  <a16:creationId xmlns:a16="http://schemas.microsoft.com/office/drawing/2014/main" id="{C8CE2ADA-48E5-4FEB-9EBD-E81E77CF2D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7" y="2474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Oval 97">
              <a:extLst>
                <a:ext uri="{FF2B5EF4-FFF2-40B4-BE49-F238E27FC236}">
                  <a16:creationId xmlns:a16="http://schemas.microsoft.com/office/drawing/2014/main" id="{55549015-507B-4D80-BBA5-5BB4F3DFD2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15" y="2477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Oval 98">
              <a:extLst>
                <a:ext uri="{FF2B5EF4-FFF2-40B4-BE49-F238E27FC236}">
                  <a16:creationId xmlns:a16="http://schemas.microsoft.com/office/drawing/2014/main" id="{AAE3F1C8-D514-419E-BEF3-75AAA60F84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18" y="2454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6" name="Oval 99">
              <a:extLst>
                <a:ext uri="{FF2B5EF4-FFF2-40B4-BE49-F238E27FC236}">
                  <a16:creationId xmlns:a16="http://schemas.microsoft.com/office/drawing/2014/main" id="{8F057592-1C46-47F1-91DA-A72035912B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74" y="2495"/>
              <a:ext cx="56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7" name="Oval 100">
              <a:extLst>
                <a:ext uri="{FF2B5EF4-FFF2-40B4-BE49-F238E27FC236}">
                  <a16:creationId xmlns:a16="http://schemas.microsoft.com/office/drawing/2014/main" id="{A467EC10-310D-4758-8E8A-59C939DE75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74" y="2644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Oval 101">
              <a:extLst>
                <a:ext uri="{FF2B5EF4-FFF2-40B4-BE49-F238E27FC236}">
                  <a16:creationId xmlns:a16="http://schemas.microsoft.com/office/drawing/2014/main" id="{9E9B94C2-D81D-4449-A5B8-74BF038CB1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4" y="2580"/>
              <a:ext cx="56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Oval 102">
              <a:extLst>
                <a:ext uri="{FF2B5EF4-FFF2-40B4-BE49-F238E27FC236}">
                  <a16:creationId xmlns:a16="http://schemas.microsoft.com/office/drawing/2014/main" id="{075C44D8-8A04-4C9A-803D-8592C9DA3B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4" y="3060"/>
              <a:ext cx="57" cy="57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Oval 103">
              <a:extLst>
                <a:ext uri="{FF2B5EF4-FFF2-40B4-BE49-F238E27FC236}">
                  <a16:creationId xmlns:a16="http://schemas.microsoft.com/office/drawing/2014/main" id="{35890528-7218-4C29-8D1F-A5AF3A6E06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6" y="2603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Oval 104">
              <a:extLst>
                <a:ext uri="{FF2B5EF4-FFF2-40B4-BE49-F238E27FC236}">
                  <a16:creationId xmlns:a16="http://schemas.microsoft.com/office/drawing/2014/main" id="{47D6A0C6-ACDC-4167-9CC1-FF81102338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442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Oval 105">
              <a:extLst>
                <a:ext uri="{FF2B5EF4-FFF2-40B4-BE49-F238E27FC236}">
                  <a16:creationId xmlns:a16="http://schemas.microsoft.com/office/drawing/2014/main" id="{B778FF74-20C1-44C6-B653-65EC08E66A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06" y="2383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84" name="Picture 107">
            <a:extLst>
              <a:ext uri="{FF2B5EF4-FFF2-40B4-BE49-F238E27FC236}">
                <a16:creationId xmlns:a16="http://schemas.microsoft.com/office/drawing/2014/main" id="{F7278356-7865-41D2-A4AF-683BF06C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37" y="4005049"/>
            <a:ext cx="3187700" cy="244792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214">
            <a:extLst>
              <a:ext uri="{FF2B5EF4-FFF2-40B4-BE49-F238E27FC236}">
                <a16:creationId xmlns:a16="http://schemas.microsoft.com/office/drawing/2014/main" id="{C831A3DE-A623-4C8D-B178-F2AEB7D22FB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27044" y="4560228"/>
            <a:ext cx="2461511" cy="1700573"/>
            <a:chOff x="317" y="4048"/>
            <a:chExt cx="1983" cy="1370"/>
          </a:xfrm>
        </p:grpSpPr>
        <p:sp>
          <p:nvSpPr>
            <p:cNvPr id="86" name="Oval 108">
              <a:extLst>
                <a:ext uri="{FF2B5EF4-FFF2-40B4-BE49-F238E27FC236}">
                  <a16:creationId xmlns:a16="http://schemas.microsoft.com/office/drawing/2014/main" id="{4FC82129-5F2C-466E-868E-B97E7D52DC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7" y="536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Oval 109">
              <a:extLst>
                <a:ext uri="{FF2B5EF4-FFF2-40B4-BE49-F238E27FC236}">
                  <a16:creationId xmlns:a16="http://schemas.microsoft.com/office/drawing/2014/main" id="{53D024F8-A5D6-4255-908C-04D8EB1EF0A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4" y="5209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8" name="Oval 110">
              <a:extLst>
                <a:ext uri="{FF2B5EF4-FFF2-40B4-BE49-F238E27FC236}">
                  <a16:creationId xmlns:a16="http://schemas.microsoft.com/office/drawing/2014/main" id="{5992A90E-23FA-4706-BE30-4B0C936C46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26" y="510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9" name="Oval 111">
              <a:extLst>
                <a:ext uri="{FF2B5EF4-FFF2-40B4-BE49-F238E27FC236}">
                  <a16:creationId xmlns:a16="http://schemas.microsoft.com/office/drawing/2014/main" id="{0A13B0A1-9A95-4E12-8362-E5478ECB48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64" y="512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" name="Oval 112">
              <a:extLst>
                <a:ext uri="{FF2B5EF4-FFF2-40B4-BE49-F238E27FC236}">
                  <a16:creationId xmlns:a16="http://schemas.microsoft.com/office/drawing/2014/main" id="{18B86DA2-EE55-4389-9449-05AF88790B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8" y="5100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1" name="Oval 113">
              <a:extLst>
                <a:ext uri="{FF2B5EF4-FFF2-40B4-BE49-F238E27FC236}">
                  <a16:creationId xmlns:a16="http://schemas.microsoft.com/office/drawing/2014/main" id="{229D03A6-C660-43C1-86D5-638102C8282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2" y="5130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" name="Oval 114">
              <a:extLst>
                <a:ext uri="{FF2B5EF4-FFF2-40B4-BE49-F238E27FC236}">
                  <a16:creationId xmlns:a16="http://schemas.microsoft.com/office/drawing/2014/main" id="{B313DFB0-C81E-4461-BF3A-2804EF8D5D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2" y="514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3" name="Oval 115">
              <a:extLst>
                <a:ext uri="{FF2B5EF4-FFF2-40B4-BE49-F238E27FC236}">
                  <a16:creationId xmlns:a16="http://schemas.microsoft.com/office/drawing/2014/main" id="{BE4307C6-FE1C-4F4B-A03A-D3A6B180A2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2" y="5142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" name="Oval 116">
              <a:extLst>
                <a:ext uri="{FF2B5EF4-FFF2-40B4-BE49-F238E27FC236}">
                  <a16:creationId xmlns:a16="http://schemas.microsoft.com/office/drawing/2014/main" id="{8B090FD2-0E93-4D66-B7D6-92FC8AD292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0" y="5180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Oval 117">
              <a:extLst>
                <a:ext uri="{FF2B5EF4-FFF2-40B4-BE49-F238E27FC236}">
                  <a16:creationId xmlns:a16="http://schemas.microsoft.com/office/drawing/2014/main" id="{FDDF5AF0-C2B3-4F49-9245-EAC45F75C4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8" y="520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" name="Oval 118">
              <a:extLst>
                <a:ext uri="{FF2B5EF4-FFF2-40B4-BE49-F238E27FC236}">
                  <a16:creationId xmlns:a16="http://schemas.microsoft.com/office/drawing/2014/main" id="{5AFD36E6-DDF3-4CDF-ADE0-2EDABE3FD1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04" y="518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Oval 119">
              <a:extLst>
                <a:ext uri="{FF2B5EF4-FFF2-40B4-BE49-F238E27FC236}">
                  <a16:creationId xmlns:a16="http://schemas.microsoft.com/office/drawing/2014/main" id="{0EC64992-1E87-4741-ACB6-F7CD44E2ED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8" y="5200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" name="Oval 120">
              <a:extLst>
                <a:ext uri="{FF2B5EF4-FFF2-40B4-BE49-F238E27FC236}">
                  <a16:creationId xmlns:a16="http://schemas.microsoft.com/office/drawing/2014/main" id="{DA5C9C53-C867-479F-80C0-F6F1E5C271A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16" y="5224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Oval 121">
              <a:extLst>
                <a:ext uri="{FF2B5EF4-FFF2-40B4-BE49-F238E27FC236}">
                  <a16:creationId xmlns:a16="http://schemas.microsoft.com/office/drawing/2014/main" id="{C473B13A-24BF-4ACF-A38C-AF34ACDDFC8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8" y="5215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0" name="Oval 122">
              <a:extLst>
                <a:ext uri="{FF2B5EF4-FFF2-40B4-BE49-F238E27FC236}">
                  <a16:creationId xmlns:a16="http://schemas.microsoft.com/office/drawing/2014/main" id="{5C7F01B0-4DD1-434B-80FC-D284D65E9D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4" y="5218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Oval 123">
              <a:extLst>
                <a:ext uri="{FF2B5EF4-FFF2-40B4-BE49-F238E27FC236}">
                  <a16:creationId xmlns:a16="http://schemas.microsoft.com/office/drawing/2014/main" id="{61437A53-9666-452B-9CAA-99A404BDA6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63" y="5162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Oval 124">
              <a:extLst>
                <a:ext uri="{FF2B5EF4-FFF2-40B4-BE49-F238E27FC236}">
                  <a16:creationId xmlns:a16="http://schemas.microsoft.com/office/drawing/2014/main" id="{0B14A270-0C2C-44BA-969F-C6934E70411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3" y="5112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3" name="Oval 125">
              <a:extLst>
                <a:ext uri="{FF2B5EF4-FFF2-40B4-BE49-F238E27FC236}">
                  <a16:creationId xmlns:a16="http://schemas.microsoft.com/office/drawing/2014/main" id="{A08C23C2-365A-47F4-A17E-0633F1CF7C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5" y="5095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4" name="Oval 126">
              <a:extLst>
                <a:ext uri="{FF2B5EF4-FFF2-40B4-BE49-F238E27FC236}">
                  <a16:creationId xmlns:a16="http://schemas.microsoft.com/office/drawing/2014/main" id="{87D85613-D105-4357-BACC-CEDBC17B87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01" y="5109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Oval 127">
              <a:extLst>
                <a:ext uri="{FF2B5EF4-FFF2-40B4-BE49-F238E27FC236}">
                  <a16:creationId xmlns:a16="http://schemas.microsoft.com/office/drawing/2014/main" id="{125F29B1-F8DD-433A-8A32-CAA5DFFCF9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57" y="4919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6" name="Oval 128">
              <a:extLst>
                <a:ext uri="{FF2B5EF4-FFF2-40B4-BE49-F238E27FC236}">
                  <a16:creationId xmlns:a16="http://schemas.microsoft.com/office/drawing/2014/main" id="{E1311429-2453-452C-B6CE-298C73DD2D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21" y="507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Oval 129">
              <a:extLst>
                <a:ext uri="{FF2B5EF4-FFF2-40B4-BE49-F238E27FC236}">
                  <a16:creationId xmlns:a16="http://schemas.microsoft.com/office/drawing/2014/main" id="{41F1F315-3C31-4DA9-B1CA-43E5A648B8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27" y="502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Oval 130">
              <a:extLst>
                <a:ext uri="{FF2B5EF4-FFF2-40B4-BE49-F238E27FC236}">
                  <a16:creationId xmlns:a16="http://schemas.microsoft.com/office/drawing/2014/main" id="{4FA3208B-9A32-44B2-A282-100591B3AB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7" y="4998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Oval 131">
              <a:extLst>
                <a:ext uri="{FF2B5EF4-FFF2-40B4-BE49-F238E27FC236}">
                  <a16:creationId xmlns:a16="http://schemas.microsoft.com/office/drawing/2014/main" id="{48608236-4625-4E8A-8275-B061D4D341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8" y="4892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" name="Oval 132">
              <a:extLst>
                <a:ext uri="{FF2B5EF4-FFF2-40B4-BE49-F238E27FC236}">
                  <a16:creationId xmlns:a16="http://schemas.microsoft.com/office/drawing/2014/main" id="{1064CA47-771A-4760-A840-227F5F5196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8" y="5007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Oval 133">
              <a:extLst>
                <a:ext uri="{FF2B5EF4-FFF2-40B4-BE49-F238E27FC236}">
                  <a16:creationId xmlns:a16="http://schemas.microsoft.com/office/drawing/2014/main" id="{E0B891AD-05A6-4743-B93A-15714831C4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5" y="4916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Oval 134">
              <a:extLst>
                <a:ext uri="{FF2B5EF4-FFF2-40B4-BE49-F238E27FC236}">
                  <a16:creationId xmlns:a16="http://schemas.microsoft.com/office/drawing/2014/main" id="{4C91D24B-CAEF-403F-AB28-EAB1C75248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24" y="491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Oval 135">
              <a:extLst>
                <a:ext uri="{FF2B5EF4-FFF2-40B4-BE49-F238E27FC236}">
                  <a16:creationId xmlns:a16="http://schemas.microsoft.com/office/drawing/2014/main" id="{2254E4EE-EA6C-445D-9A0B-1564C6A8B1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36" y="478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Oval 136">
              <a:extLst>
                <a:ext uri="{FF2B5EF4-FFF2-40B4-BE49-F238E27FC236}">
                  <a16:creationId xmlns:a16="http://schemas.microsoft.com/office/drawing/2014/main" id="{1E17DDB3-A5FB-433C-83F4-1C110E7200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5" y="4960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5" name="Oval 137">
              <a:extLst>
                <a:ext uri="{FF2B5EF4-FFF2-40B4-BE49-F238E27FC236}">
                  <a16:creationId xmlns:a16="http://schemas.microsoft.com/office/drawing/2014/main" id="{8210914D-A5BA-47BD-9BB4-2DCB0864456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3" y="4969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6" name="Oval 138">
              <a:extLst>
                <a:ext uri="{FF2B5EF4-FFF2-40B4-BE49-F238E27FC236}">
                  <a16:creationId xmlns:a16="http://schemas.microsoft.com/office/drawing/2014/main" id="{F0A83D83-E7CC-43FB-8F7E-3B1D7D4D84C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3" y="498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7" name="Oval 139">
              <a:extLst>
                <a:ext uri="{FF2B5EF4-FFF2-40B4-BE49-F238E27FC236}">
                  <a16:creationId xmlns:a16="http://schemas.microsoft.com/office/drawing/2014/main" id="{AC751064-E708-4FF6-ACEF-A8932831B5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0" y="5048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8" name="Oval 140">
              <a:extLst>
                <a:ext uri="{FF2B5EF4-FFF2-40B4-BE49-F238E27FC236}">
                  <a16:creationId xmlns:a16="http://schemas.microsoft.com/office/drawing/2014/main" id="{8A917B0A-6ABD-40EF-9BC9-F32FF345A9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6" y="5039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9" name="Oval 141">
              <a:extLst>
                <a:ext uri="{FF2B5EF4-FFF2-40B4-BE49-F238E27FC236}">
                  <a16:creationId xmlns:a16="http://schemas.microsoft.com/office/drawing/2014/main" id="{C47B6B2A-5A9F-45AE-96ED-193F2215C3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75" y="5030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Oval 142">
              <a:extLst>
                <a:ext uri="{FF2B5EF4-FFF2-40B4-BE49-F238E27FC236}">
                  <a16:creationId xmlns:a16="http://schemas.microsoft.com/office/drawing/2014/main" id="{DAFE3123-099C-4C66-A31B-EE7F709C82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0" y="5045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1" name="Oval 143">
              <a:extLst>
                <a:ext uri="{FF2B5EF4-FFF2-40B4-BE49-F238E27FC236}">
                  <a16:creationId xmlns:a16="http://schemas.microsoft.com/office/drawing/2014/main" id="{02992D2B-4C6C-42A3-918C-0309A73A7A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31" y="5062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" name="Oval 144">
              <a:extLst>
                <a:ext uri="{FF2B5EF4-FFF2-40B4-BE49-F238E27FC236}">
                  <a16:creationId xmlns:a16="http://schemas.microsoft.com/office/drawing/2014/main" id="{A1D83E47-B988-43A1-9667-A2F54D64C1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6" y="508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3" name="Oval 145">
              <a:extLst>
                <a:ext uri="{FF2B5EF4-FFF2-40B4-BE49-F238E27FC236}">
                  <a16:creationId xmlns:a16="http://schemas.microsoft.com/office/drawing/2014/main" id="{23AB5F36-1EF3-4CD3-A1C0-833A0C0FFA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48" y="502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" name="Oval 146">
              <a:extLst>
                <a:ext uri="{FF2B5EF4-FFF2-40B4-BE49-F238E27FC236}">
                  <a16:creationId xmlns:a16="http://schemas.microsoft.com/office/drawing/2014/main" id="{03D7EEA7-02EA-4781-A0DD-78C610FED9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40" y="5004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5" name="Oval 147">
              <a:extLst>
                <a:ext uri="{FF2B5EF4-FFF2-40B4-BE49-F238E27FC236}">
                  <a16:creationId xmlns:a16="http://schemas.microsoft.com/office/drawing/2014/main" id="{4D07117D-0CF8-4DD3-AE5A-900954419C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6" y="5001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6" name="Oval 148">
              <a:extLst>
                <a:ext uri="{FF2B5EF4-FFF2-40B4-BE49-F238E27FC236}">
                  <a16:creationId xmlns:a16="http://schemas.microsoft.com/office/drawing/2014/main" id="{94650359-8858-4661-BD8E-8B3FC3C021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5" y="4919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7" name="Oval 149">
              <a:extLst>
                <a:ext uri="{FF2B5EF4-FFF2-40B4-BE49-F238E27FC236}">
                  <a16:creationId xmlns:a16="http://schemas.microsoft.com/office/drawing/2014/main" id="{D79D5F42-C127-4753-9C0A-C8F7372A12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4" y="4986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8" name="Oval 150">
              <a:extLst>
                <a:ext uri="{FF2B5EF4-FFF2-40B4-BE49-F238E27FC236}">
                  <a16:creationId xmlns:a16="http://schemas.microsoft.com/office/drawing/2014/main" id="{08B089FB-8FB2-4846-B8C8-1524879AD3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5" y="502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9" name="Oval 151">
              <a:extLst>
                <a:ext uri="{FF2B5EF4-FFF2-40B4-BE49-F238E27FC236}">
                  <a16:creationId xmlns:a16="http://schemas.microsoft.com/office/drawing/2014/main" id="{E58AF13C-49FC-4C9D-ADE6-B26D9CC652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17" y="5092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Oval 152">
              <a:extLst>
                <a:ext uri="{FF2B5EF4-FFF2-40B4-BE49-F238E27FC236}">
                  <a16:creationId xmlns:a16="http://schemas.microsoft.com/office/drawing/2014/main" id="{8B57D250-9010-445E-A000-0467F99D29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6" y="512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Oval 153">
              <a:extLst>
                <a:ext uri="{FF2B5EF4-FFF2-40B4-BE49-F238E27FC236}">
                  <a16:creationId xmlns:a16="http://schemas.microsoft.com/office/drawing/2014/main" id="{1EEEA804-CC87-4018-9799-C2216EDDCF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0" y="5121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Oval 154">
              <a:extLst>
                <a:ext uri="{FF2B5EF4-FFF2-40B4-BE49-F238E27FC236}">
                  <a16:creationId xmlns:a16="http://schemas.microsoft.com/office/drawing/2014/main" id="{94B7B22A-D6E6-42E4-8F65-A3A3CB672D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2" y="510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" name="Oval 155">
              <a:extLst>
                <a:ext uri="{FF2B5EF4-FFF2-40B4-BE49-F238E27FC236}">
                  <a16:creationId xmlns:a16="http://schemas.microsoft.com/office/drawing/2014/main" id="{D1DF76CD-7137-4438-A957-7FC19B76E6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1" y="5059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" name="Oval 156">
              <a:extLst>
                <a:ext uri="{FF2B5EF4-FFF2-40B4-BE49-F238E27FC236}">
                  <a16:creationId xmlns:a16="http://schemas.microsoft.com/office/drawing/2014/main" id="{4FD50225-C563-43D2-A9AA-61DE34DE4E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6" y="5112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" name="Oval 157">
              <a:extLst>
                <a:ext uri="{FF2B5EF4-FFF2-40B4-BE49-F238E27FC236}">
                  <a16:creationId xmlns:a16="http://schemas.microsoft.com/office/drawing/2014/main" id="{9CC5D595-F9FD-4344-B99C-E64C9990A7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5" y="5080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6" name="Oval 158">
              <a:extLst>
                <a:ext uri="{FF2B5EF4-FFF2-40B4-BE49-F238E27FC236}">
                  <a16:creationId xmlns:a16="http://schemas.microsoft.com/office/drawing/2014/main" id="{DCF1BC93-407B-4988-9E42-C17F9AEF0E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4" y="4558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7" name="Oval 159">
              <a:extLst>
                <a:ext uri="{FF2B5EF4-FFF2-40B4-BE49-F238E27FC236}">
                  <a16:creationId xmlns:a16="http://schemas.microsoft.com/office/drawing/2014/main" id="{C4A716F0-BEB2-46E3-A913-679541C727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2" y="4283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8" name="Oval 160">
              <a:extLst>
                <a:ext uri="{FF2B5EF4-FFF2-40B4-BE49-F238E27FC236}">
                  <a16:creationId xmlns:a16="http://schemas.microsoft.com/office/drawing/2014/main" id="{A026CFCA-D658-462D-B61D-A854791DA0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0" y="4417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9" name="Oval 161">
              <a:extLst>
                <a:ext uri="{FF2B5EF4-FFF2-40B4-BE49-F238E27FC236}">
                  <a16:creationId xmlns:a16="http://schemas.microsoft.com/office/drawing/2014/main" id="{8CFB6832-F67A-4338-8FF6-719294C7DF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73" y="4397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0" name="Oval 162">
              <a:extLst>
                <a:ext uri="{FF2B5EF4-FFF2-40B4-BE49-F238E27FC236}">
                  <a16:creationId xmlns:a16="http://schemas.microsoft.com/office/drawing/2014/main" id="{F42AB47C-9DC5-4A93-B0D6-CB2F14E1EB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4420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1" name="Oval 163">
              <a:extLst>
                <a:ext uri="{FF2B5EF4-FFF2-40B4-BE49-F238E27FC236}">
                  <a16:creationId xmlns:a16="http://schemas.microsoft.com/office/drawing/2014/main" id="{3DC65212-D1A5-4EAB-91CF-A0BE48096F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7" y="4426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2" name="Oval 164">
              <a:extLst>
                <a:ext uri="{FF2B5EF4-FFF2-40B4-BE49-F238E27FC236}">
                  <a16:creationId xmlns:a16="http://schemas.microsoft.com/office/drawing/2014/main" id="{B3CE089E-E0A7-4D19-9A7E-BA1B82C7B2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9" y="4570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3" name="Oval 165">
              <a:extLst>
                <a:ext uri="{FF2B5EF4-FFF2-40B4-BE49-F238E27FC236}">
                  <a16:creationId xmlns:a16="http://schemas.microsoft.com/office/drawing/2014/main" id="{92DAE830-75FE-426C-83E1-888E50BD59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00" y="4576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4" name="Oval 166">
              <a:extLst>
                <a:ext uri="{FF2B5EF4-FFF2-40B4-BE49-F238E27FC236}">
                  <a16:creationId xmlns:a16="http://schemas.microsoft.com/office/drawing/2014/main" id="{DD085835-CFD5-49A6-84A9-776E56BB32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9" y="4573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5" name="Oval 167">
              <a:extLst>
                <a:ext uri="{FF2B5EF4-FFF2-40B4-BE49-F238E27FC236}">
                  <a16:creationId xmlns:a16="http://schemas.microsoft.com/office/drawing/2014/main" id="{C9F6D9B5-F9C3-4445-B00C-AC28B81AAD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9" y="4564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Oval 168">
              <a:extLst>
                <a:ext uri="{FF2B5EF4-FFF2-40B4-BE49-F238E27FC236}">
                  <a16:creationId xmlns:a16="http://schemas.microsoft.com/office/drawing/2014/main" id="{4C5CBC91-BB4E-4AF7-BF78-0D6DE3F23A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4" y="4535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Oval 169">
              <a:extLst>
                <a:ext uri="{FF2B5EF4-FFF2-40B4-BE49-F238E27FC236}">
                  <a16:creationId xmlns:a16="http://schemas.microsoft.com/office/drawing/2014/main" id="{63072280-F8F5-4A1B-96FD-42750EA954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4" y="4555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Oval 170">
              <a:extLst>
                <a:ext uri="{FF2B5EF4-FFF2-40B4-BE49-F238E27FC236}">
                  <a16:creationId xmlns:a16="http://schemas.microsoft.com/office/drawing/2014/main" id="{7C042E10-9983-42E8-9ED5-6D67ED51940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6" y="4561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9" name="Oval 171">
              <a:extLst>
                <a:ext uri="{FF2B5EF4-FFF2-40B4-BE49-F238E27FC236}">
                  <a16:creationId xmlns:a16="http://schemas.microsoft.com/office/drawing/2014/main" id="{1C722747-B32D-430E-B0D7-913D2635C3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7" y="4526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0" name="Oval 172">
              <a:extLst>
                <a:ext uri="{FF2B5EF4-FFF2-40B4-BE49-F238E27FC236}">
                  <a16:creationId xmlns:a16="http://schemas.microsoft.com/office/drawing/2014/main" id="{0708430C-B5A8-4EBC-9BE0-9C8C5E7CCE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4564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Oval 173">
              <a:extLst>
                <a:ext uri="{FF2B5EF4-FFF2-40B4-BE49-F238E27FC236}">
                  <a16:creationId xmlns:a16="http://schemas.microsoft.com/office/drawing/2014/main" id="{F3F6AD70-B90D-45D7-9DA9-097225ADB8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75" y="4549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2" name="Oval 174">
              <a:extLst>
                <a:ext uri="{FF2B5EF4-FFF2-40B4-BE49-F238E27FC236}">
                  <a16:creationId xmlns:a16="http://schemas.microsoft.com/office/drawing/2014/main" id="{F400A0C2-FC0A-4702-BCFE-5A2806F935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10" y="4458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3" name="Oval 175">
              <a:extLst>
                <a:ext uri="{FF2B5EF4-FFF2-40B4-BE49-F238E27FC236}">
                  <a16:creationId xmlns:a16="http://schemas.microsoft.com/office/drawing/2014/main" id="{E69E7327-29A6-4B2E-9E25-0772867430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63" y="4359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4" name="Oval 176">
              <a:extLst>
                <a:ext uri="{FF2B5EF4-FFF2-40B4-BE49-F238E27FC236}">
                  <a16:creationId xmlns:a16="http://schemas.microsoft.com/office/drawing/2014/main" id="{C927281D-8E8B-40C1-BFE2-F792EA4D6E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1" y="4212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5" name="Oval 177">
              <a:extLst>
                <a:ext uri="{FF2B5EF4-FFF2-40B4-BE49-F238E27FC236}">
                  <a16:creationId xmlns:a16="http://schemas.microsoft.com/office/drawing/2014/main" id="{35FFD021-D215-4999-BBE3-CF8188B0BC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7" y="4309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Oval 178">
              <a:extLst>
                <a:ext uri="{FF2B5EF4-FFF2-40B4-BE49-F238E27FC236}">
                  <a16:creationId xmlns:a16="http://schemas.microsoft.com/office/drawing/2014/main" id="{8B23D819-17F1-42A3-833D-11DCA0D73E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3" y="4391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7" name="Oval 179">
              <a:extLst>
                <a:ext uri="{FF2B5EF4-FFF2-40B4-BE49-F238E27FC236}">
                  <a16:creationId xmlns:a16="http://schemas.microsoft.com/office/drawing/2014/main" id="{EE66BA8B-17EC-4554-809D-3614C9961B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15" y="4429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8" name="Oval 180">
              <a:extLst>
                <a:ext uri="{FF2B5EF4-FFF2-40B4-BE49-F238E27FC236}">
                  <a16:creationId xmlns:a16="http://schemas.microsoft.com/office/drawing/2014/main" id="{6A696112-6391-4A45-AF47-A894AB935D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4456"/>
              <a:ext cx="56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9" name="Oval 181">
              <a:extLst>
                <a:ext uri="{FF2B5EF4-FFF2-40B4-BE49-F238E27FC236}">
                  <a16:creationId xmlns:a16="http://schemas.microsoft.com/office/drawing/2014/main" id="{B4884FD5-CE2A-4976-9042-18FEF66253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4" y="4467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0" name="Oval 182">
              <a:extLst>
                <a:ext uri="{FF2B5EF4-FFF2-40B4-BE49-F238E27FC236}">
                  <a16:creationId xmlns:a16="http://schemas.microsoft.com/office/drawing/2014/main" id="{3D78DCFD-0171-49DF-AFA6-333828A8044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59" y="4488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1" name="Oval 183">
              <a:extLst>
                <a:ext uri="{FF2B5EF4-FFF2-40B4-BE49-F238E27FC236}">
                  <a16:creationId xmlns:a16="http://schemas.microsoft.com/office/drawing/2014/main" id="{2822B2FD-3C66-46C0-8F7F-D83E93F09E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1" y="4048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2" name="Oval 184">
              <a:extLst>
                <a:ext uri="{FF2B5EF4-FFF2-40B4-BE49-F238E27FC236}">
                  <a16:creationId xmlns:a16="http://schemas.microsoft.com/office/drawing/2014/main" id="{6D586124-F3AB-4A3A-B531-6E6323FE88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2" y="4432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3" name="Oval 185">
              <a:extLst>
                <a:ext uri="{FF2B5EF4-FFF2-40B4-BE49-F238E27FC236}">
                  <a16:creationId xmlns:a16="http://schemas.microsoft.com/office/drawing/2014/main" id="{6707CE8A-75E3-4FA6-A515-1F72EF7F36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16" y="4854"/>
              <a:ext cx="56" cy="57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4" name="Oval 186">
              <a:extLst>
                <a:ext uri="{FF2B5EF4-FFF2-40B4-BE49-F238E27FC236}">
                  <a16:creationId xmlns:a16="http://schemas.microsoft.com/office/drawing/2014/main" id="{59A60E70-E124-48A9-A7E0-4EAAB8DBC0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1" y="4435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5" name="Oval 187">
              <a:extLst>
                <a:ext uri="{FF2B5EF4-FFF2-40B4-BE49-F238E27FC236}">
                  <a16:creationId xmlns:a16="http://schemas.microsoft.com/office/drawing/2014/main" id="{36E1F9E8-4C1C-45A4-B77D-76692D6CFC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9" y="4658"/>
              <a:ext cx="56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6" name="Oval 188">
              <a:extLst>
                <a:ext uri="{FF2B5EF4-FFF2-40B4-BE49-F238E27FC236}">
                  <a16:creationId xmlns:a16="http://schemas.microsoft.com/office/drawing/2014/main" id="{AF6D57E6-2191-4AB2-9BBD-EF06C21B22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4" y="4640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" name="Oval 189">
              <a:extLst>
                <a:ext uri="{FF2B5EF4-FFF2-40B4-BE49-F238E27FC236}">
                  <a16:creationId xmlns:a16="http://schemas.microsoft.com/office/drawing/2014/main" id="{62C8793D-6809-4792-8F8F-398B2691F1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28" y="4667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8" name="Oval 190">
              <a:extLst>
                <a:ext uri="{FF2B5EF4-FFF2-40B4-BE49-F238E27FC236}">
                  <a16:creationId xmlns:a16="http://schemas.microsoft.com/office/drawing/2014/main" id="{6529504A-5D86-4D1E-85EA-CEDBC2ECD5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57" y="4649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9" name="Oval 191">
              <a:extLst>
                <a:ext uri="{FF2B5EF4-FFF2-40B4-BE49-F238E27FC236}">
                  <a16:creationId xmlns:a16="http://schemas.microsoft.com/office/drawing/2014/main" id="{53793181-312F-4BA9-9DF8-D26194AC42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93" y="4664"/>
              <a:ext cx="56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Oval 192">
              <a:extLst>
                <a:ext uri="{FF2B5EF4-FFF2-40B4-BE49-F238E27FC236}">
                  <a16:creationId xmlns:a16="http://schemas.microsoft.com/office/drawing/2014/main" id="{30AE10AB-1697-4926-9A2E-8B76CCB918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13" y="4725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1" name="Oval 193">
              <a:extLst>
                <a:ext uri="{FF2B5EF4-FFF2-40B4-BE49-F238E27FC236}">
                  <a16:creationId xmlns:a16="http://schemas.microsoft.com/office/drawing/2014/main" id="{AD5E084B-5E8D-4DF1-B21E-33973C0FF2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96" y="4719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2" name="Oval 194">
              <a:extLst>
                <a:ext uri="{FF2B5EF4-FFF2-40B4-BE49-F238E27FC236}">
                  <a16:creationId xmlns:a16="http://schemas.microsoft.com/office/drawing/2014/main" id="{C7EDA351-DE7E-4477-BD1F-29AF9E4EC4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3" y="4734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" name="Oval 195">
              <a:extLst>
                <a:ext uri="{FF2B5EF4-FFF2-40B4-BE49-F238E27FC236}">
                  <a16:creationId xmlns:a16="http://schemas.microsoft.com/office/drawing/2014/main" id="{A60EEA05-5574-4A63-B7C8-2352A05A193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5" y="4643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4" name="Oval 196">
              <a:extLst>
                <a:ext uri="{FF2B5EF4-FFF2-40B4-BE49-F238E27FC236}">
                  <a16:creationId xmlns:a16="http://schemas.microsoft.com/office/drawing/2014/main" id="{C0DE2354-5C3F-490C-81AF-04DBEAD2AD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89" y="4716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Oval 197">
              <a:extLst>
                <a:ext uri="{FF2B5EF4-FFF2-40B4-BE49-F238E27FC236}">
                  <a16:creationId xmlns:a16="http://schemas.microsoft.com/office/drawing/2014/main" id="{7A092CBB-4A44-49E4-861D-7F6D5B3C4E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3" y="4984"/>
              <a:ext cx="56" cy="57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Oval 198">
              <a:extLst>
                <a:ext uri="{FF2B5EF4-FFF2-40B4-BE49-F238E27FC236}">
                  <a16:creationId xmlns:a16="http://schemas.microsoft.com/office/drawing/2014/main" id="{23FCE11B-0FFC-4342-83F7-9B52671790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4564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Oval 199">
              <a:extLst>
                <a:ext uri="{FF2B5EF4-FFF2-40B4-BE49-F238E27FC236}">
                  <a16:creationId xmlns:a16="http://schemas.microsoft.com/office/drawing/2014/main" id="{27745823-D2A9-4C75-BAD0-1A90A41AA3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1" y="4576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8" name="Oval 200">
              <a:extLst>
                <a:ext uri="{FF2B5EF4-FFF2-40B4-BE49-F238E27FC236}">
                  <a16:creationId xmlns:a16="http://schemas.microsoft.com/office/drawing/2014/main" id="{4C58D4C1-F6E5-4883-BCD0-CF06BC6DBF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16" y="4549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9" name="Oval 201">
              <a:extLst>
                <a:ext uri="{FF2B5EF4-FFF2-40B4-BE49-F238E27FC236}">
                  <a16:creationId xmlns:a16="http://schemas.microsoft.com/office/drawing/2014/main" id="{9FA43929-6658-40B4-82C4-7F80A279EA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86" y="4602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0" name="Oval 202">
              <a:extLst>
                <a:ext uri="{FF2B5EF4-FFF2-40B4-BE49-F238E27FC236}">
                  <a16:creationId xmlns:a16="http://schemas.microsoft.com/office/drawing/2014/main" id="{BB8576AF-25D4-4717-9B34-9EC6DF1ACC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4605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1" name="Oval 203">
              <a:extLst>
                <a:ext uri="{FF2B5EF4-FFF2-40B4-BE49-F238E27FC236}">
                  <a16:creationId xmlns:a16="http://schemas.microsoft.com/office/drawing/2014/main" id="{04B95077-398D-4D4A-8004-0E556B7F95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7" y="4582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2" name="Oval 204">
              <a:extLst>
                <a:ext uri="{FF2B5EF4-FFF2-40B4-BE49-F238E27FC236}">
                  <a16:creationId xmlns:a16="http://schemas.microsoft.com/office/drawing/2014/main" id="{A9EA888E-EC5D-43EA-93CE-0068B0A263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83" y="4623"/>
              <a:ext cx="56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3" name="Oval 205">
              <a:extLst>
                <a:ext uri="{FF2B5EF4-FFF2-40B4-BE49-F238E27FC236}">
                  <a16:creationId xmlns:a16="http://schemas.microsoft.com/office/drawing/2014/main" id="{80F5A8B0-D7E0-4D96-84A3-007F5B9D6C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83" y="4772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" name="Oval 206">
              <a:extLst>
                <a:ext uri="{FF2B5EF4-FFF2-40B4-BE49-F238E27FC236}">
                  <a16:creationId xmlns:a16="http://schemas.microsoft.com/office/drawing/2014/main" id="{8F743AA1-6608-4D2A-A26A-4349828D926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33" y="4708"/>
              <a:ext cx="56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" name="Oval 207">
              <a:extLst>
                <a:ext uri="{FF2B5EF4-FFF2-40B4-BE49-F238E27FC236}">
                  <a16:creationId xmlns:a16="http://schemas.microsoft.com/office/drawing/2014/main" id="{E3A2B487-2A7C-4A19-8DBC-DDA0F51F64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" y="5188"/>
              <a:ext cx="57" cy="57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6" name="Oval 208">
              <a:extLst>
                <a:ext uri="{FF2B5EF4-FFF2-40B4-BE49-F238E27FC236}">
                  <a16:creationId xmlns:a16="http://schemas.microsoft.com/office/drawing/2014/main" id="{49AA256C-2081-4B67-B4A7-2B0606B3A7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5" y="4731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7" name="Oval 209">
              <a:extLst>
                <a:ext uri="{FF2B5EF4-FFF2-40B4-BE49-F238E27FC236}">
                  <a16:creationId xmlns:a16="http://schemas.microsoft.com/office/drawing/2014/main" id="{A2833873-F79D-434E-88E8-FE766B3073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73" y="4570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8" name="Oval 210">
              <a:extLst>
                <a:ext uri="{FF2B5EF4-FFF2-40B4-BE49-F238E27FC236}">
                  <a16:creationId xmlns:a16="http://schemas.microsoft.com/office/drawing/2014/main" id="{58B476E4-DB46-4F6E-9447-2C8D587FCD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15" y="4511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98" name="Rectangle 225">
            <a:extLst>
              <a:ext uri="{FF2B5EF4-FFF2-40B4-BE49-F238E27FC236}">
                <a16:creationId xmlns:a16="http://schemas.microsoft.com/office/drawing/2014/main" id="{FD33B809-2ECE-4896-B269-0A32504F6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50" y="4071723"/>
            <a:ext cx="1641475" cy="387350"/>
          </a:xfrm>
          <a:prstGeom prst="rect">
            <a:avLst/>
          </a:prstGeom>
          <a:solidFill>
            <a:schemeClr val="bg1"/>
          </a:solidFill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1" name="Rectangle: Rounded Corners 300">
            <a:extLst>
              <a:ext uri="{FF2B5EF4-FFF2-40B4-BE49-F238E27FC236}">
                <a16:creationId xmlns:a16="http://schemas.microsoft.com/office/drawing/2014/main" id="{511CCA80-9A5E-471D-BE6D-5C4216439950}"/>
              </a:ext>
            </a:extLst>
          </p:cNvPr>
          <p:cNvSpPr/>
          <p:nvPr/>
        </p:nvSpPr>
        <p:spPr>
          <a:xfrm>
            <a:off x="2836862" y="3986307"/>
            <a:ext cx="6534151" cy="259253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D6CB65-6A5D-43E7-A0EA-97AA12C84AAE}"/>
              </a:ext>
            </a:extLst>
          </p:cNvPr>
          <p:cNvCxnSpPr>
            <a:cxnSpLocks/>
          </p:cNvCxnSpPr>
          <p:nvPr/>
        </p:nvCxnSpPr>
        <p:spPr>
          <a:xfrm>
            <a:off x="6020215" y="1414855"/>
            <a:ext cx="0" cy="244800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3" name="Rectangle: Rounded Corners 302">
            <a:extLst>
              <a:ext uri="{FF2B5EF4-FFF2-40B4-BE49-F238E27FC236}">
                <a16:creationId xmlns:a16="http://schemas.microsoft.com/office/drawing/2014/main" id="{6ED5AE31-7A08-4934-9185-E512B69D7880}"/>
              </a:ext>
            </a:extLst>
          </p:cNvPr>
          <p:cNvSpPr/>
          <p:nvPr/>
        </p:nvSpPr>
        <p:spPr>
          <a:xfrm>
            <a:off x="2887662" y="1390953"/>
            <a:ext cx="6483351" cy="252606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FD5871E2-FECC-434D-8F9C-86F50F212125}"/>
              </a:ext>
            </a:extLst>
          </p:cNvPr>
          <p:cNvCxnSpPr>
            <a:cxnSpLocks/>
          </p:cNvCxnSpPr>
          <p:nvPr/>
        </p:nvCxnSpPr>
        <p:spPr>
          <a:xfrm>
            <a:off x="6021882" y="4005049"/>
            <a:ext cx="0" cy="244800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6" name="Rectangle 222">
            <a:extLst>
              <a:ext uri="{FF2B5EF4-FFF2-40B4-BE49-F238E27FC236}">
                <a16:creationId xmlns:a16="http://schemas.microsoft.com/office/drawing/2014/main" id="{813CDFD0-7881-45F2-B55E-4C52C5B8F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477" y="1518188"/>
            <a:ext cx="1641475" cy="387350"/>
          </a:xfrm>
          <a:prstGeom prst="rect">
            <a:avLst/>
          </a:prstGeom>
          <a:solidFill>
            <a:schemeClr val="bg1"/>
          </a:solidFill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8" name="Text Box 220">
            <a:extLst>
              <a:ext uri="{FF2B5EF4-FFF2-40B4-BE49-F238E27FC236}">
                <a16:creationId xmlns:a16="http://schemas.microsoft.com/office/drawing/2014/main" id="{0F1628A6-22D0-4E7A-95CA-C8C31F417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9040" y="1495963"/>
            <a:ext cx="1066800" cy="3968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ＭＳ Ｐゴシック" panose="020B0600070205080204" pitchFamily="34" charset="-128"/>
                <a:cs typeface="+mn-cs"/>
              </a:rPr>
              <a:t>Single</a:t>
            </a:r>
          </a:p>
        </p:txBody>
      </p:sp>
      <p:sp>
        <p:nvSpPr>
          <p:cNvPr id="309" name="Text Box 226">
            <a:extLst>
              <a:ext uri="{FF2B5EF4-FFF2-40B4-BE49-F238E27FC236}">
                <a16:creationId xmlns:a16="http://schemas.microsoft.com/office/drawing/2014/main" id="{BCBE0599-3E56-4EF9-96CA-01CC74E3A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7488" y="4062198"/>
            <a:ext cx="1528763" cy="3968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ＭＳ Ｐゴシック" panose="020B0600070205080204" pitchFamily="34" charset="-128"/>
                <a:cs typeface="+mn-cs"/>
              </a:rPr>
              <a:t>Complete</a:t>
            </a:r>
          </a:p>
        </p:txBody>
      </p:sp>
      <p:sp>
        <p:nvSpPr>
          <p:cNvPr id="293" name="Text Box 79">
            <a:extLst>
              <a:ext uri="{FF2B5EF4-FFF2-40B4-BE49-F238E27FC236}">
                <a16:creationId xmlns:a16="http://schemas.microsoft.com/office/drawing/2014/main" id="{C0FDAD6A-4ED8-4CD5-9F47-4E6F64AC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66" y="6271062"/>
            <a:ext cx="14848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1" i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notebook exercise</a:t>
            </a:r>
          </a:p>
        </p:txBody>
      </p:sp>
    </p:spTree>
    <p:extLst>
      <p:ext uri="{BB962C8B-B14F-4D97-AF65-F5344CB8AC3E}">
        <p14:creationId xmlns:p14="http://schemas.microsoft.com/office/powerpoint/2010/main" val="3138944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576E17-FD08-444E-BD38-23FAC87CD339}"/>
              </a:ext>
            </a:extLst>
          </p:cNvPr>
          <p:cNvSpPr/>
          <p:nvPr/>
        </p:nvSpPr>
        <p:spPr>
          <a:xfrm>
            <a:off x="3552837" y="1844851"/>
            <a:ext cx="7393581" cy="462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nl-NL" sz="1600" dirty="0">
                <a:solidFill>
                  <a:schemeClr val="tx1"/>
                </a:solidFill>
              </a:rPr>
              <a:t>Randomly assign samples to prototypes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E1DA7D-5561-4E39-A5FD-7E6648D45D81}"/>
              </a:ext>
            </a:extLst>
          </p:cNvPr>
          <p:cNvSpPr/>
          <p:nvPr/>
        </p:nvSpPr>
        <p:spPr>
          <a:xfrm>
            <a:off x="3552836" y="2469199"/>
            <a:ext cx="7393581" cy="462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nl-NL" sz="1600" dirty="0">
                <a:solidFill>
                  <a:schemeClr val="tx1"/>
                </a:solidFill>
              </a:rPr>
              <a:t>For each cluster, compute the centorid (=mean feature vector of all samples)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998E35-F4E7-4D71-A675-CA5BD28AC248}"/>
              </a:ext>
            </a:extLst>
          </p:cNvPr>
          <p:cNvSpPr/>
          <p:nvPr/>
        </p:nvSpPr>
        <p:spPr>
          <a:xfrm>
            <a:off x="3552835" y="3093547"/>
            <a:ext cx="7393581" cy="462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nl-NL" sz="1600" dirty="0" err="1">
                <a:solidFill>
                  <a:schemeClr val="tx1"/>
                </a:solidFill>
              </a:rPr>
              <a:t>Assign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each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observation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to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the</a:t>
            </a:r>
            <a:r>
              <a:rPr lang="nl-NL" sz="1600" dirty="0">
                <a:solidFill>
                  <a:schemeClr val="tx1"/>
                </a:solidFill>
              </a:rPr>
              <a:t> cluster </a:t>
            </a:r>
            <a:r>
              <a:rPr lang="nl-NL" sz="1600" dirty="0" err="1">
                <a:solidFill>
                  <a:schemeClr val="tx1"/>
                </a:solidFill>
              </a:rPr>
              <a:t>whose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centroid</a:t>
            </a:r>
            <a:r>
              <a:rPr lang="nl-NL" sz="1600" dirty="0">
                <a:solidFill>
                  <a:schemeClr val="tx1"/>
                </a:solidFill>
              </a:rPr>
              <a:t> is </a:t>
            </a:r>
            <a:r>
              <a:rPr lang="nl-NL" sz="1600" dirty="0" err="1">
                <a:solidFill>
                  <a:schemeClr val="tx1"/>
                </a:solidFill>
              </a:rPr>
              <a:t>closest</a:t>
            </a:r>
            <a:r>
              <a:rPr lang="nl-NL" sz="16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43" name="Elbow Connector 16">
            <a:extLst>
              <a:ext uri="{FF2B5EF4-FFF2-40B4-BE49-F238E27FC236}">
                <a16:creationId xmlns:a16="http://schemas.microsoft.com/office/drawing/2014/main" id="{3A0ACFC3-78EC-4770-8DDC-1C0DA9EEEA26}"/>
              </a:ext>
            </a:extLst>
          </p:cNvPr>
          <p:cNvCxnSpPr>
            <a:stCxn id="40" idx="1"/>
            <a:endCxn id="38" idx="1"/>
          </p:cNvCxnSpPr>
          <p:nvPr/>
        </p:nvCxnSpPr>
        <p:spPr>
          <a:xfrm rot="10800000" flipH="1">
            <a:off x="3552834" y="2700257"/>
            <a:ext cx="1" cy="624348"/>
          </a:xfrm>
          <a:prstGeom prst="bentConnector3">
            <a:avLst>
              <a:gd name="adj1" fmla="val -228600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9CD574E-DBF3-4F58-B504-56BD4634AD69}"/>
              </a:ext>
            </a:extLst>
          </p:cNvPr>
          <p:cNvSpPr/>
          <p:nvPr/>
        </p:nvSpPr>
        <p:spPr>
          <a:xfrm>
            <a:off x="978120" y="2575437"/>
            <a:ext cx="2312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Until cluster centroids stop changing</a:t>
            </a:r>
            <a:endParaRPr lang="nl-NL" dirty="0"/>
          </a:p>
        </p:txBody>
      </p:sp>
      <p:sp>
        <p:nvSpPr>
          <p:cNvPr id="13" name="Rectangle 124">
            <a:extLst>
              <a:ext uri="{FF2B5EF4-FFF2-40B4-BE49-F238E27FC236}">
                <a16:creationId xmlns:a16="http://schemas.microsoft.com/office/drawing/2014/main" id="{0B134F1F-2D51-4F17-AB22-EE54717E2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224801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Partitions a data set into K distinct, non-overlapping clusters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F24390-EA7D-46A7-AFEC-3296E6F8D634}"/>
              </a:ext>
            </a:extLst>
          </p:cNvPr>
          <p:cNvSpPr/>
          <p:nvPr/>
        </p:nvSpPr>
        <p:spPr>
          <a:xfrm>
            <a:off x="3552833" y="1267206"/>
            <a:ext cx="7393581" cy="462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nl-NL" sz="1600" dirty="0">
                <a:solidFill>
                  <a:schemeClr val="tx1"/>
                </a:solidFill>
              </a:rPr>
              <a:t>Choose </a:t>
            </a:r>
            <a:r>
              <a:rPr lang="nl-NL" sz="1600" i="1" dirty="0">
                <a:solidFill>
                  <a:schemeClr val="tx1"/>
                </a:solidFill>
              </a:rPr>
              <a:t>k</a:t>
            </a:r>
            <a:r>
              <a:rPr lang="nl-NL" sz="1600" dirty="0">
                <a:solidFill>
                  <a:schemeClr val="tx1"/>
                </a:solidFill>
              </a:rPr>
              <a:t> clusters (=centroids/prototypes)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F75969-AC07-445C-B600-FFC0CD686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78" b="49499"/>
          <a:stretch/>
        </p:blipFill>
        <p:spPr>
          <a:xfrm>
            <a:off x="1687823" y="3863832"/>
            <a:ext cx="1557298" cy="21868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BDE8C0-057B-42FC-9B3A-46231CD14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25" b="50332"/>
          <a:stretch/>
        </p:blipFill>
        <p:spPr>
          <a:xfrm>
            <a:off x="3552833" y="3899913"/>
            <a:ext cx="1496175" cy="21507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5AD21B-B3A4-4F49-800A-43A10D655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55" r="65720"/>
          <a:stretch/>
        </p:blipFill>
        <p:spPr>
          <a:xfrm>
            <a:off x="5234706" y="3974525"/>
            <a:ext cx="1555396" cy="20761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34116B-674A-414D-9965-088316220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51" t="50294"/>
          <a:stretch/>
        </p:blipFill>
        <p:spPr>
          <a:xfrm>
            <a:off x="8716894" y="3898245"/>
            <a:ext cx="1490482" cy="21523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0BC42C-0AA4-4FC4-B311-D4FF2852B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85" t="52082" r="33110"/>
          <a:stretch/>
        </p:blipFill>
        <p:spPr>
          <a:xfrm>
            <a:off x="6975800" y="3975635"/>
            <a:ext cx="1474840" cy="207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40" grpId="0" animBg="1"/>
      <p:bldP spid="44" grpId="0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01" name="Rectangle 4">
            <a:extLst>
              <a:ext uri="{FF2B5EF4-FFF2-40B4-BE49-F238E27FC236}">
                <a16:creationId xmlns:a16="http://schemas.microsoft.com/office/drawing/2014/main" id="{3A7E8222-BF09-4B10-AEAE-0F7DEA187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598" y="1749878"/>
            <a:ext cx="2741612" cy="274161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3" name="Oval 6">
            <a:extLst>
              <a:ext uri="{FF2B5EF4-FFF2-40B4-BE49-F238E27FC236}">
                <a16:creationId xmlns:a16="http://schemas.microsoft.com/office/drawing/2014/main" id="{D750850E-1A83-43FC-989E-5F0413364A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78260" y="3507241"/>
            <a:ext cx="92075" cy="92075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4" name="Oval 7">
            <a:extLst>
              <a:ext uri="{FF2B5EF4-FFF2-40B4-BE49-F238E27FC236}">
                <a16:creationId xmlns:a16="http://schemas.microsoft.com/office/drawing/2014/main" id="{9AF4AEB5-FBE0-4282-BC2E-B2139E2D6B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7260" y="2567441"/>
            <a:ext cx="92075" cy="920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6" name="Oval 9">
            <a:extLst>
              <a:ext uri="{FF2B5EF4-FFF2-40B4-BE49-F238E27FC236}">
                <a16:creationId xmlns:a16="http://schemas.microsoft.com/office/drawing/2014/main" id="{11B0A1CC-631F-4833-B494-1929902E9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673" y="3029403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" name="Oval 10">
            <a:extLst>
              <a:ext uri="{FF2B5EF4-FFF2-40B4-BE49-F238E27FC236}">
                <a16:creationId xmlns:a16="http://schemas.microsoft.com/office/drawing/2014/main" id="{00A8809B-B539-4496-8614-632BC1F25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210" y="331039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8" name="Oval 11">
            <a:extLst>
              <a:ext uri="{FF2B5EF4-FFF2-40B4-BE49-F238E27FC236}">
                <a16:creationId xmlns:a16="http://schemas.microsoft.com/office/drawing/2014/main" id="{032A560F-4501-42EB-9D1F-FEC92182F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135" y="3643766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9" name="Oval 12">
            <a:extLst>
              <a:ext uri="{FF2B5EF4-FFF2-40B4-BE49-F238E27FC236}">
                <a16:creationId xmlns:a16="http://schemas.microsoft.com/office/drawing/2014/main" id="{659F56B3-1CBC-4944-B9F0-0621E675D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34372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0" name="Oval 13">
            <a:extLst>
              <a:ext uri="{FF2B5EF4-FFF2-40B4-BE49-F238E27FC236}">
                <a16:creationId xmlns:a16="http://schemas.microsoft.com/office/drawing/2014/main" id="{EB5F2C15-D52B-468A-AF0B-E04FD520A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4635" y="310084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1" name="Oval 14">
            <a:extLst>
              <a:ext uri="{FF2B5EF4-FFF2-40B4-BE49-F238E27FC236}">
                <a16:creationId xmlns:a16="http://schemas.microsoft.com/office/drawing/2014/main" id="{B9419EB5-4809-4A8B-B0D2-200B1C200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473" y="273889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2" name="Oval 15">
            <a:extLst>
              <a:ext uri="{FF2B5EF4-FFF2-40B4-BE49-F238E27FC236}">
                <a16:creationId xmlns:a16="http://schemas.microsoft.com/office/drawing/2014/main" id="{12432B6D-FBA4-4789-AE63-2FD23BC55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673" y="3581853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3" name="Oval 16">
            <a:extLst>
              <a:ext uri="{FF2B5EF4-FFF2-40B4-BE49-F238E27FC236}">
                <a16:creationId xmlns:a16="http://schemas.microsoft.com/office/drawing/2014/main" id="{1272E711-8BFD-47E2-942D-A7F3CC3EE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660" y="2900816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4" name="Oval 17">
            <a:extLst>
              <a:ext uri="{FF2B5EF4-FFF2-40B4-BE49-F238E27FC236}">
                <a16:creationId xmlns:a16="http://schemas.microsoft.com/office/drawing/2014/main" id="{24182CFE-4D96-420E-97C6-A8D2942D5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7310" y="319132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5" name="Oval 18">
            <a:extLst>
              <a:ext uri="{FF2B5EF4-FFF2-40B4-BE49-F238E27FC236}">
                <a16:creationId xmlns:a16="http://schemas.microsoft.com/office/drawing/2014/main" id="{DE29DC34-81F3-4859-AA1D-6F7C66A02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323" y="2862716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6" name="Oval 19">
            <a:extLst>
              <a:ext uri="{FF2B5EF4-FFF2-40B4-BE49-F238E27FC236}">
                <a16:creationId xmlns:a16="http://schemas.microsoft.com/office/drawing/2014/main" id="{8CBB794C-1640-41E9-A0DF-11715F728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1160" y="3358016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" name="Oval 20">
            <a:extLst>
              <a:ext uri="{FF2B5EF4-FFF2-40B4-BE49-F238E27FC236}">
                <a16:creationId xmlns:a16="http://schemas.microsoft.com/office/drawing/2014/main" id="{2F57ECAB-57DD-45D3-99F3-9F2E5E17B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160" y="277699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8" name="Oval 21">
            <a:extLst>
              <a:ext uri="{FF2B5EF4-FFF2-40B4-BE49-F238E27FC236}">
                <a16:creationId xmlns:a16="http://schemas.microsoft.com/office/drawing/2014/main" id="{13D6A204-1249-47AC-9DD1-24DC8F099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3960" y="291034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9" name="Oval 22">
            <a:extLst>
              <a:ext uri="{FF2B5EF4-FFF2-40B4-BE49-F238E27FC236}">
                <a16:creationId xmlns:a16="http://schemas.microsoft.com/office/drawing/2014/main" id="{EF58A4D7-26EF-45F6-BC19-5E50FBDF2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335" y="2819853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0" name="Oval 23">
            <a:extLst>
              <a:ext uri="{FF2B5EF4-FFF2-40B4-BE49-F238E27FC236}">
                <a16:creationId xmlns:a16="http://schemas.microsoft.com/office/drawing/2014/main" id="{2DC80CAA-92E0-4A7A-B683-86D500CF3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735" y="2972253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1" name="Oval 24">
            <a:extLst>
              <a:ext uri="{FF2B5EF4-FFF2-40B4-BE49-F238E27FC236}">
                <a16:creationId xmlns:a16="http://schemas.microsoft.com/office/drawing/2014/main" id="{85266E57-CC9A-4A3F-9E9F-733CE59D3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573" y="313894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3" name="Oval 26">
            <a:extLst>
              <a:ext uri="{FF2B5EF4-FFF2-40B4-BE49-F238E27FC236}">
                <a16:creationId xmlns:a16="http://schemas.microsoft.com/office/drawing/2014/main" id="{5D873E1D-5C81-44AE-B43E-0D0927F9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498" y="246742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4" name="Oval 27">
            <a:extLst>
              <a:ext uri="{FF2B5EF4-FFF2-40B4-BE49-F238E27FC236}">
                <a16:creationId xmlns:a16="http://schemas.microsoft.com/office/drawing/2014/main" id="{7D80513F-2E1B-4BDC-B75E-6D4B72E72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3460" y="3029403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5" name="Oval 28">
            <a:extLst>
              <a:ext uri="{FF2B5EF4-FFF2-40B4-BE49-F238E27FC236}">
                <a16:creationId xmlns:a16="http://schemas.microsoft.com/office/drawing/2014/main" id="{273BAB28-F5C4-4E2A-99A1-173F0BFAC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3210" y="349612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6" name="Oval 29">
            <a:extLst>
              <a:ext uri="{FF2B5EF4-FFF2-40B4-BE49-F238E27FC236}">
                <a16:creationId xmlns:a16="http://schemas.microsoft.com/office/drawing/2014/main" id="{5FF4828B-D141-45B1-A84D-591EC360C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298" y="3262766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" name="Oval 30">
            <a:extLst>
              <a:ext uri="{FF2B5EF4-FFF2-40B4-BE49-F238E27FC236}">
                <a16:creationId xmlns:a16="http://schemas.microsoft.com/office/drawing/2014/main" id="{7563BBCC-AA0A-4D1D-83D5-3A5CA025C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6510" y="343897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8" name="Oval 31">
            <a:extLst>
              <a:ext uri="{FF2B5EF4-FFF2-40B4-BE49-F238E27FC236}">
                <a16:creationId xmlns:a16="http://schemas.microsoft.com/office/drawing/2014/main" id="{EFE670EB-6BC6-4676-8035-1F4B6AE15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13417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9" name="Oval 32">
            <a:extLst>
              <a:ext uri="{FF2B5EF4-FFF2-40B4-BE49-F238E27FC236}">
                <a16:creationId xmlns:a16="http://schemas.microsoft.com/office/drawing/2014/main" id="{FB0818B9-9031-4DAC-9252-4E565EB83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985" y="322942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Rectangle 124">
            <a:extLst>
              <a:ext uri="{FF2B5EF4-FFF2-40B4-BE49-F238E27FC236}">
                <a16:creationId xmlns:a16="http://schemas.microsoft.com/office/drawing/2014/main" id="{7525666D-E82E-4E80-9CA9-27FC73292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47198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Randomly drop prototypes in search space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2049E-668F-4291-9B45-1065E3512EC1}"/>
              </a:ext>
            </a:extLst>
          </p:cNvPr>
          <p:cNvSpPr txBox="1"/>
          <p:nvPr/>
        </p:nvSpPr>
        <p:spPr>
          <a:xfrm>
            <a:off x="1121433" y="2659516"/>
            <a:ext cx="1274193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FBCAE5-1A7B-4F6F-9549-01F8E6F14A35}"/>
              </a:ext>
            </a:extLst>
          </p:cNvPr>
          <p:cNvSpPr txBox="1"/>
          <p:nvPr/>
        </p:nvSpPr>
        <p:spPr>
          <a:xfrm>
            <a:off x="2208501" y="2662799"/>
            <a:ext cx="1274193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Euclidean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AE884F-06C4-40EF-ACB4-1CAA604D1E4A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  <p:sp>
        <p:nvSpPr>
          <p:cNvPr id="38" name="Oval 25">
            <a:extLst>
              <a:ext uri="{FF2B5EF4-FFF2-40B4-BE49-F238E27FC236}">
                <a16:creationId xmlns:a16="http://schemas.microsoft.com/office/drawing/2014/main" id="{B960D1B0-8C89-4B72-A708-1E18DDFB3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773" y="263887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80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animBg="1"/>
      <p:bldP spid="304" grpId="0" animBg="1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1527" y="1489973"/>
            <a:ext cx="8976458" cy="1023669"/>
          </a:xfrm>
        </p:spPr>
        <p:txBody>
          <a:bodyPr/>
          <a:lstStyle/>
          <a:p>
            <a:pPr algn="l"/>
            <a:r>
              <a:rPr lang="en-US" sz="5400" dirty="0"/>
              <a:t>learnings</a:t>
            </a:r>
            <a:endParaRPr lang="nl-NL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4061" y="2932049"/>
            <a:ext cx="6596067" cy="3169047"/>
          </a:xfrm>
        </p:spPr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2000" dirty="0"/>
              <a:t>Applications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2000" dirty="0"/>
              <a:t>Metrics and linkages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2000" dirty="0"/>
              <a:t>Clustering algorithms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2000"/>
              <a:t>Cluster validation</a:t>
            </a:r>
            <a:endParaRPr lang="nl-NL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38A318-653E-4BF6-B9D2-9DF68F15BDEF}"/>
              </a:ext>
            </a:extLst>
          </p:cNvPr>
          <p:cNvCxnSpPr>
            <a:cxnSpLocks/>
          </p:cNvCxnSpPr>
          <p:nvPr/>
        </p:nvCxnSpPr>
        <p:spPr>
          <a:xfrm>
            <a:off x="2121527" y="2867428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82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00" name="Freeform 2">
            <a:extLst>
              <a:ext uri="{FF2B5EF4-FFF2-40B4-BE49-F238E27FC236}">
                <a16:creationId xmlns:a16="http://schemas.microsoft.com/office/drawing/2014/main" id="{AAADD701-1955-4F0D-B0FA-2FCFAAE25C7C}"/>
              </a:ext>
            </a:extLst>
          </p:cNvPr>
          <p:cNvSpPr>
            <a:spLocks/>
          </p:cNvSpPr>
          <p:nvPr/>
        </p:nvSpPr>
        <p:spPr bwMode="auto">
          <a:xfrm>
            <a:off x="4827360" y="1756228"/>
            <a:ext cx="2747963" cy="2647950"/>
          </a:xfrm>
          <a:custGeom>
            <a:avLst/>
            <a:gdLst>
              <a:gd name="T0" fmla="*/ 0 w 1731"/>
              <a:gd name="T1" fmla="*/ 2147483646 h 1668"/>
              <a:gd name="T2" fmla="*/ 2147483646 w 1731"/>
              <a:gd name="T3" fmla="*/ 0 h 1668"/>
              <a:gd name="T4" fmla="*/ 2147483646 w 1731"/>
              <a:gd name="T5" fmla="*/ 2147483646 h 1668"/>
              <a:gd name="T6" fmla="*/ 2147483646 w 1731"/>
              <a:gd name="T7" fmla="*/ 2147483646 h 1668"/>
              <a:gd name="T8" fmla="*/ 0 w 1731"/>
              <a:gd name="T9" fmla="*/ 2147483646 h 16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31"/>
              <a:gd name="T16" fmla="*/ 0 h 1668"/>
              <a:gd name="T17" fmla="*/ 1731 w 1731"/>
              <a:gd name="T18" fmla="*/ 1668 h 16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31" h="1668">
                <a:moveTo>
                  <a:pt x="0" y="51"/>
                </a:moveTo>
                <a:lnTo>
                  <a:pt x="15" y="0"/>
                </a:lnTo>
                <a:lnTo>
                  <a:pt x="1728" y="3"/>
                </a:lnTo>
                <a:lnTo>
                  <a:pt x="1731" y="1668"/>
                </a:lnTo>
                <a:lnTo>
                  <a:pt x="0" y="5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1" name="Rectangle 4">
            <a:extLst>
              <a:ext uri="{FF2B5EF4-FFF2-40B4-BE49-F238E27FC236}">
                <a16:creationId xmlns:a16="http://schemas.microsoft.com/office/drawing/2014/main" id="{3A7E8222-BF09-4B10-AEAE-0F7DEA187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598" y="1749878"/>
            <a:ext cx="2741612" cy="274161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2" name="Line 5">
            <a:extLst>
              <a:ext uri="{FF2B5EF4-FFF2-40B4-BE49-F238E27FC236}">
                <a16:creationId xmlns:a16="http://schemas.microsoft.com/office/drawing/2014/main" id="{73DF52C4-038C-4317-B9DE-1FE8BB0BB1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9535" y="2608716"/>
            <a:ext cx="901700" cy="952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3" name="Oval 6">
            <a:extLst>
              <a:ext uri="{FF2B5EF4-FFF2-40B4-BE49-F238E27FC236}">
                <a16:creationId xmlns:a16="http://schemas.microsoft.com/office/drawing/2014/main" id="{D750850E-1A83-43FC-989E-5F0413364A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78260" y="3507241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4" name="Oval 7">
            <a:extLst>
              <a:ext uri="{FF2B5EF4-FFF2-40B4-BE49-F238E27FC236}">
                <a16:creationId xmlns:a16="http://schemas.microsoft.com/office/drawing/2014/main" id="{9AF4AEB5-FBE0-4282-BC2E-B2139E2D6B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7260" y="2567441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5" name="Line 8">
            <a:extLst>
              <a:ext uri="{FF2B5EF4-FFF2-40B4-BE49-F238E27FC236}">
                <a16:creationId xmlns:a16="http://schemas.microsoft.com/office/drawing/2014/main" id="{5C300EC8-99FB-4851-BB2F-FB537846CEEA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4921817" y="1750672"/>
            <a:ext cx="2563812" cy="274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6" name="Oval 9">
            <a:extLst>
              <a:ext uri="{FF2B5EF4-FFF2-40B4-BE49-F238E27FC236}">
                <a16:creationId xmlns:a16="http://schemas.microsoft.com/office/drawing/2014/main" id="{11B0A1CC-631F-4833-B494-1929902E9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673" y="302940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" name="Oval 10">
            <a:extLst>
              <a:ext uri="{FF2B5EF4-FFF2-40B4-BE49-F238E27FC236}">
                <a16:creationId xmlns:a16="http://schemas.microsoft.com/office/drawing/2014/main" id="{00A8809B-B539-4496-8614-632BC1F25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210" y="331039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8" name="Oval 11">
            <a:extLst>
              <a:ext uri="{FF2B5EF4-FFF2-40B4-BE49-F238E27FC236}">
                <a16:creationId xmlns:a16="http://schemas.microsoft.com/office/drawing/2014/main" id="{032A560F-4501-42EB-9D1F-FEC92182F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135" y="364376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9" name="Oval 12">
            <a:extLst>
              <a:ext uri="{FF2B5EF4-FFF2-40B4-BE49-F238E27FC236}">
                <a16:creationId xmlns:a16="http://schemas.microsoft.com/office/drawing/2014/main" id="{659F56B3-1CBC-4944-B9F0-0621E675D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34372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0" name="Oval 13">
            <a:extLst>
              <a:ext uri="{FF2B5EF4-FFF2-40B4-BE49-F238E27FC236}">
                <a16:creationId xmlns:a16="http://schemas.microsoft.com/office/drawing/2014/main" id="{EB5F2C15-D52B-468A-AF0B-E04FD520A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4635" y="310084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1" name="Oval 14">
            <a:extLst>
              <a:ext uri="{FF2B5EF4-FFF2-40B4-BE49-F238E27FC236}">
                <a16:creationId xmlns:a16="http://schemas.microsoft.com/office/drawing/2014/main" id="{B9419EB5-4809-4A8B-B0D2-200B1C200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473" y="273889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2" name="Oval 15">
            <a:extLst>
              <a:ext uri="{FF2B5EF4-FFF2-40B4-BE49-F238E27FC236}">
                <a16:creationId xmlns:a16="http://schemas.microsoft.com/office/drawing/2014/main" id="{12432B6D-FBA4-4789-AE63-2FD23BC55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673" y="358185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3" name="Oval 16">
            <a:extLst>
              <a:ext uri="{FF2B5EF4-FFF2-40B4-BE49-F238E27FC236}">
                <a16:creationId xmlns:a16="http://schemas.microsoft.com/office/drawing/2014/main" id="{1272E711-8BFD-47E2-942D-A7F3CC3EE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660" y="290081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4" name="Oval 17">
            <a:extLst>
              <a:ext uri="{FF2B5EF4-FFF2-40B4-BE49-F238E27FC236}">
                <a16:creationId xmlns:a16="http://schemas.microsoft.com/office/drawing/2014/main" id="{24182CFE-4D96-420E-97C6-A8D2942D5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7310" y="319132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5" name="Oval 18">
            <a:extLst>
              <a:ext uri="{FF2B5EF4-FFF2-40B4-BE49-F238E27FC236}">
                <a16:creationId xmlns:a16="http://schemas.microsoft.com/office/drawing/2014/main" id="{DE29DC34-81F3-4859-AA1D-6F7C66A02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323" y="286271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6" name="Oval 19">
            <a:extLst>
              <a:ext uri="{FF2B5EF4-FFF2-40B4-BE49-F238E27FC236}">
                <a16:creationId xmlns:a16="http://schemas.microsoft.com/office/drawing/2014/main" id="{8CBB794C-1640-41E9-A0DF-11715F728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1160" y="335801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" name="Oval 20">
            <a:extLst>
              <a:ext uri="{FF2B5EF4-FFF2-40B4-BE49-F238E27FC236}">
                <a16:creationId xmlns:a16="http://schemas.microsoft.com/office/drawing/2014/main" id="{2F57ECAB-57DD-45D3-99F3-9F2E5E17B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160" y="277699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8" name="Oval 21">
            <a:extLst>
              <a:ext uri="{FF2B5EF4-FFF2-40B4-BE49-F238E27FC236}">
                <a16:creationId xmlns:a16="http://schemas.microsoft.com/office/drawing/2014/main" id="{13D6A204-1249-47AC-9DD1-24DC8F099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3960" y="291034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9" name="Oval 22">
            <a:extLst>
              <a:ext uri="{FF2B5EF4-FFF2-40B4-BE49-F238E27FC236}">
                <a16:creationId xmlns:a16="http://schemas.microsoft.com/office/drawing/2014/main" id="{EF58A4D7-26EF-45F6-BC19-5E50FBDF2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335" y="28198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0" name="Oval 23">
            <a:extLst>
              <a:ext uri="{FF2B5EF4-FFF2-40B4-BE49-F238E27FC236}">
                <a16:creationId xmlns:a16="http://schemas.microsoft.com/office/drawing/2014/main" id="{2DC80CAA-92E0-4A7A-B683-86D500CF3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735" y="29722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1" name="Oval 24">
            <a:extLst>
              <a:ext uri="{FF2B5EF4-FFF2-40B4-BE49-F238E27FC236}">
                <a16:creationId xmlns:a16="http://schemas.microsoft.com/office/drawing/2014/main" id="{85266E57-CC9A-4A3F-9E9F-733CE59D3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573" y="313894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2" name="Oval 25">
            <a:extLst>
              <a:ext uri="{FF2B5EF4-FFF2-40B4-BE49-F238E27FC236}">
                <a16:creationId xmlns:a16="http://schemas.microsoft.com/office/drawing/2014/main" id="{E5DE78BC-9A4F-4239-A27B-C155F42BB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773" y="26388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3" name="Oval 26">
            <a:extLst>
              <a:ext uri="{FF2B5EF4-FFF2-40B4-BE49-F238E27FC236}">
                <a16:creationId xmlns:a16="http://schemas.microsoft.com/office/drawing/2014/main" id="{5D873E1D-5C81-44AE-B43E-0D0927F9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498" y="246742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4" name="Oval 27">
            <a:extLst>
              <a:ext uri="{FF2B5EF4-FFF2-40B4-BE49-F238E27FC236}">
                <a16:creationId xmlns:a16="http://schemas.microsoft.com/office/drawing/2014/main" id="{7D80513F-2E1B-4BDC-B75E-6D4B72E72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3460" y="302940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5" name="Oval 28">
            <a:extLst>
              <a:ext uri="{FF2B5EF4-FFF2-40B4-BE49-F238E27FC236}">
                <a16:creationId xmlns:a16="http://schemas.microsoft.com/office/drawing/2014/main" id="{273BAB28-F5C4-4E2A-99A1-173F0BFAC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3210" y="349612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6" name="Oval 29">
            <a:extLst>
              <a:ext uri="{FF2B5EF4-FFF2-40B4-BE49-F238E27FC236}">
                <a16:creationId xmlns:a16="http://schemas.microsoft.com/office/drawing/2014/main" id="{5FF4828B-D141-45B1-A84D-591EC360C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298" y="3262766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" name="Oval 30">
            <a:extLst>
              <a:ext uri="{FF2B5EF4-FFF2-40B4-BE49-F238E27FC236}">
                <a16:creationId xmlns:a16="http://schemas.microsoft.com/office/drawing/2014/main" id="{7563BBCC-AA0A-4D1D-83D5-3A5CA025C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6510" y="34389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8" name="Oval 31">
            <a:extLst>
              <a:ext uri="{FF2B5EF4-FFF2-40B4-BE49-F238E27FC236}">
                <a16:creationId xmlns:a16="http://schemas.microsoft.com/office/drawing/2014/main" id="{EFE670EB-6BC6-4676-8035-1F4B6AE15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1341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9" name="Oval 32">
            <a:extLst>
              <a:ext uri="{FF2B5EF4-FFF2-40B4-BE49-F238E27FC236}">
                <a16:creationId xmlns:a16="http://schemas.microsoft.com/office/drawing/2014/main" id="{FB0818B9-9031-4DAC-9252-4E565EB83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985" y="322942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Rectangle 124">
            <a:extLst>
              <a:ext uri="{FF2B5EF4-FFF2-40B4-BE49-F238E27FC236}">
                <a16:creationId xmlns:a16="http://schemas.microsoft.com/office/drawing/2014/main" id="{7525666D-E82E-4E80-9CA9-27FC73292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39422"/>
            <a:ext cx="12191999" cy="1015663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Assign objects to closest prototype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Blue area: cluster 1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White area: cluster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2049E-668F-4291-9B45-1065E3512EC1}"/>
              </a:ext>
            </a:extLst>
          </p:cNvPr>
          <p:cNvSpPr txBox="1"/>
          <p:nvPr/>
        </p:nvSpPr>
        <p:spPr>
          <a:xfrm>
            <a:off x="1121433" y="2659516"/>
            <a:ext cx="1274193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FBCAE5-1A7B-4F6F-9549-01F8E6F14A35}"/>
              </a:ext>
            </a:extLst>
          </p:cNvPr>
          <p:cNvSpPr txBox="1"/>
          <p:nvPr/>
        </p:nvSpPr>
        <p:spPr>
          <a:xfrm>
            <a:off x="2208501" y="2662799"/>
            <a:ext cx="1274193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Euclidean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AE884F-06C4-40EF-ACB4-1CAA604D1E4A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</p:spTree>
    <p:extLst>
      <p:ext uri="{BB962C8B-B14F-4D97-AF65-F5344CB8AC3E}">
        <p14:creationId xmlns:p14="http://schemas.microsoft.com/office/powerpoint/2010/main" val="2493434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6EADFFF1-0B54-456D-9C9E-CB6CF54B8C5C}"/>
              </a:ext>
            </a:extLst>
          </p:cNvPr>
          <p:cNvSpPr>
            <a:spLocks/>
          </p:cNvSpPr>
          <p:nvPr/>
        </p:nvSpPr>
        <p:spPr bwMode="auto">
          <a:xfrm>
            <a:off x="4827360" y="1736384"/>
            <a:ext cx="2747963" cy="2647950"/>
          </a:xfrm>
          <a:custGeom>
            <a:avLst/>
            <a:gdLst>
              <a:gd name="T0" fmla="*/ 0 w 1731"/>
              <a:gd name="T1" fmla="*/ 2147483646 h 1668"/>
              <a:gd name="T2" fmla="*/ 2147483646 w 1731"/>
              <a:gd name="T3" fmla="*/ 0 h 1668"/>
              <a:gd name="T4" fmla="*/ 2147483646 w 1731"/>
              <a:gd name="T5" fmla="*/ 2147483646 h 1668"/>
              <a:gd name="T6" fmla="*/ 2147483646 w 1731"/>
              <a:gd name="T7" fmla="*/ 2147483646 h 1668"/>
              <a:gd name="T8" fmla="*/ 0 w 1731"/>
              <a:gd name="T9" fmla="*/ 2147483646 h 16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31"/>
              <a:gd name="T16" fmla="*/ 0 h 1668"/>
              <a:gd name="T17" fmla="*/ 1731 w 1731"/>
              <a:gd name="T18" fmla="*/ 1668 h 16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31" h="1668">
                <a:moveTo>
                  <a:pt x="0" y="51"/>
                </a:moveTo>
                <a:lnTo>
                  <a:pt x="15" y="0"/>
                </a:lnTo>
                <a:lnTo>
                  <a:pt x="1728" y="3"/>
                </a:lnTo>
                <a:lnTo>
                  <a:pt x="1731" y="1668"/>
                </a:lnTo>
                <a:lnTo>
                  <a:pt x="0" y="5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C6BC1AF0-E691-40E2-9B92-0570E548699C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4921817" y="1730828"/>
            <a:ext cx="2563812" cy="274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4DFDC2BB-3CEE-4070-B294-1A36D05D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598" y="1730034"/>
            <a:ext cx="2741612" cy="274161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" name="Oval 8">
            <a:extLst>
              <a:ext uri="{FF2B5EF4-FFF2-40B4-BE49-F238E27FC236}">
                <a16:creationId xmlns:a16="http://schemas.microsoft.com/office/drawing/2014/main" id="{549616EF-2A0B-41FA-AB6E-ABEDC406EB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62535" y="3119097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" name="Oval 9">
            <a:extLst>
              <a:ext uri="{FF2B5EF4-FFF2-40B4-BE49-F238E27FC236}">
                <a16:creationId xmlns:a16="http://schemas.microsoft.com/office/drawing/2014/main" id="{39B0DB7C-3118-43E9-A0F7-910E7363B5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1610" y="3039722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" name="Oval 12">
            <a:extLst>
              <a:ext uri="{FF2B5EF4-FFF2-40B4-BE49-F238E27FC236}">
                <a16:creationId xmlns:a16="http://schemas.microsoft.com/office/drawing/2014/main" id="{9A5AC499-F671-4A1F-A07B-C6739D3B5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673" y="3009559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" name="Oval 13">
            <a:extLst>
              <a:ext uri="{FF2B5EF4-FFF2-40B4-BE49-F238E27FC236}">
                <a16:creationId xmlns:a16="http://schemas.microsoft.com/office/drawing/2014/main" id="{FB5E84A7-693F-47A0-BFE7-677039A36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210" y="3290547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" name="Oval 14">
            <a:extLst>
              <a:ext uri="{FF2B5EF4-FFF2-40B4-BE49-F238E27FC236}">
                <a16:creationId xmlns:a16="http://schemas.microsoft.com/office/drawing/2014/main" id="{754C3EE3-DE5E-433C-8E57-E8B380B69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135" y="362392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" name="Oval 15">
            <a:extLst>
              <a:ext uri="{FF2B5EF4-FFF2-40B4-BE49-F238E27FC236}">
                <a16:creationId xmlns:a16="http://schemas.microsoft.com/office/drawing/2014/main" id="{933D44B8-5F82-4C61-A4E3-530DBA583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32388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" name="Oval 16">
            <a:extLst>
              <a:ext uri="{FF2B5EF4-FFF2-40B4-BE49-F238E27FC236}">
                <a16:creationId xmlns:a16="http://schemas.microsoft.com/office/drawing/2014/main" id="{65026754-83E9-4265-A832-135CE501A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4635" y="3080997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6" name="Oval 17">
            <a:extLst>
              <a:ext uri="{FF2B5EF4-FFF2-40B4-BE49-F238E27FC236}">
                <a16:creationId xmlns:a16="http://schemas.microsoft.com/office/drawing/2014/main" id="{9E3D33F0-AF82-4FE9-8600-0051A3A3B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473" y="2719047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" name="Oval 18">
            <a:extLst>
              <a:ext uri="{FF2B5EF4-FFF2-40B4-BE49-F238E27FC236}">
                <a16:creationId xmlns:a16="http://schemas.microsoft.com/office/drawing/2014/main" id="{640C3A26-EFFF-4737-A430-247071F4F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673" y="3562009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" name="Oval 19">
            <a:extLst>
              <a:ext uri="{FF2B5EF4-FFF2-40B4-BE49-F238E27FC236}">
                <a16:creationId xmlns:a16="http://schemas.microsoft.com/office/drawing/2014/main" id="{65F81B2C-2559-4A41-8C04-9D74A0F9C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660" y="288097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Oval 20">
            <a:extLst>
              <a:ext uri="{FF2B5EF4-FFF2-40B4-BE49-F238E27FC236}">
                <a16:creationId xmlns:a16="http://schemas.microsoft.com/office/drawing/2014/main" id="{342ECE06-FF73-40DA-BCFA-B12212F65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7310" y="3171484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Oval 21">
            <a:extLst>
              <a:ext uri="{FF2B5EF4-FFF2-40B4-BE49-F238E27FC236}">
                <a16:creationId xmlns:a16="http://schemas.microsoft.com/office/drawing/2014/main" id="{84766DB3-E571-4E4A-87F0-E7BE43AAA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323" y="284287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" name="Oval 22">
            <a:extLst>
              <a:ext uri="{FF2B5EF4-FFF2-40B4-BE49-F238E27FC236}">
                <a16:creationId xmlns:a16="http://schemas.microsoft.com/office/drawing/2014/main" id="{B6070558-9037-4F84-8C3D-E2BD4AA5C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1160" y="333817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64BE421C-3890-4609-93CE-0101ECEA4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160" y="275714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" name="Oval 24">
            <a:extLst>
              <a:ext uri="{FF2B5EF4-FFF2-40B4-BE49-F238E27FC236}">
                <a16:creationId xmlns:a16="http://schemas.microsoft.com/office/drawing/2014/main" id="{F7B9B173-9E73-4D0E-99F5-8F8EEAF0D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3960" y="289049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" name="Oval 25">
            <a:extLst>
              <a:ext uri="{FF2B5EF4-FFF2-40B4-BE49-F238E27FC236}">
                <a16:creationId xmlns:a16="http://schemas.microsoft.com/office/drawing/2014/main" id="{42C7CCDD-370B-4936-A7F7-28EC55E45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335" y="280000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" name="Oval 26">
            <a:extLst>
              <a:ext uri="{FF2B5EF4-FFF2-40B4-BE49-F238E27FC236}">
                <a16:creationId xmlns:a16="http://schemas.microsoft.com/office/drawing/2014/main" id="{4C8C332D-ED1F-4651-95F1-CE1E20FEE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735" y="295240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6" name="Oval 27">
            <a:extLst>
              <a:ext uri="{FF2B5EF4-FFF2-40B4-BE49-F238E27FC236}">
                <a16:creationId xmlns:a16="http://schemas.microsoft.com/office/drawing/2014/main" id="{C0FA2944-F86F-4389-A5E8-1C86E29D8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573" y="311909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7" name="Oval 28">
            <a:extLst>
              <a:ext uri="{FF2B5EF4-FFF2-40B4-BE49-F238E27FC236}">
                <a16:creationId xmlns:a16="http://schemas.microsoft.com/office/drawing/2014/main" id="{E845601E-8B88-45C4-BA6E-7A2FE5D5A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773" y="261903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8" name="Oval 29">
            <a:extLst>
              <a:ext uri="{FF2B5EF4-FFF2-40B4-BE49-F238E27FC236}">
                <a16:creationId xmlns:a16="http://schemas.microsoft.com/office/drawing/2014/main" id="{EAB2AB75-5D47-410A-A629-5D25D1498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498" y="244758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9" name="Oval 30">
            <a:extLst>
              <a:ext uri="{FF2B5EF4-FFF2-40B4-BE49-F238E27FC236}">
                <a16:creationId xmlns:a16="http://schemas.microsoft.com/office/drawing/2014/main" id="{A377F23C-C701-48E5-A14A-B317E5DBE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3460" y="300955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0" name="Oval 31">
            <a:extLst>
              <a:ext uri="{FF2B5EF4-FFF2-40B4-BE49-F238E27FC236}">
                <a16:creationId xmlns:a16="http://schemas.microsoft.com/office/drawing/2014/main" id="{1B68C00B-7994-43C8-8762-A2AED501A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3210" y="347628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" name="Oval 32">
            <a:extLst>
              <a:ext uri="{FF2B5EF4-FFF2-40B4-BE49-F238E27FC236}">
                <a16:creationId xmlns:a16="http://schemas.microsoft.com/office/drawing/2014/main" id="{E20CE7BE-3981-4462-A0E5-C6152F36B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298" y="3242922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2" name="Oval 33">
            <a:extLst>
              <a:ext uri="{FF2B5EF4-FFF2-40B4-BE49-F238E27FC236}">
                <a16:creationId xmlns:a16="http://schemas.microsoft.com/office/drawing/2014/main" id="{83EDFF45-005C-4D03-BD1C-D5EF56831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6510" y="341913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Oval 34">
            <a:extLst>
              <a:ext uri="{FF2B5EF4-FFF2-40B4-BE49-F238E27FC236}">
                <a16:creationId xmlns:a16="http://schemas.microsoft.com/office/drawing/2014/main" id="{9B2548F2-BE10-42FD-A53F-7634CA67E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11433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Oval 35">
            <a:extLst>
              <a:ext uri="{FF2B5EF4-FFF2-40B4-BE49-F238E27FC236}">
                <a16:creationId xmlns:a16="http://schemas.microsoft.com/office/drawing/2014/main" id="{C2E86344-8148-44CC-8C9A-839EBAC3C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985" y="320958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Rectangle 124">
            <a:extLst>
              <a:ext uri="{FF2B5EF4-FFF2-40B4-BE49-F238E27FC236}">
                <a16:creationId xmlns:a16="http://schemas.microsoft.com/office/drawing/2014/main" id="{BB488FB6-B4D6-4DFA-B8A8-7178BC013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21105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Calculate new cluster prototypes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By averaging objects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3FCF904-8704-42BD-A64B-D62CEFF89799}"/>
              </a:ext>
            </a:extLst>
          </p:cNvPr>
          <p:cNvSpPr txBox="1"/>
          <p:nvPr/>
        </p:nvSpPr>
        <p:spPr>
          <a:xfrm>
            <a:off x="1121433" y="2659516"/>
            <a:ext cx="248672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Euclidean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F31B97-FB47-486C-9285-EB7851C1A80C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</p:spTree>
    <p:extLst>
      <p:ext uri="{BB962C8B-B14F-4D97-AF65-F5344CB8AC3E}">
        <p14:creationId xmlns:p14="http://schemas.microsoft.com/office/powerpoint/2010/main" val="3264321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4" name="Freeform 36">
            <a:extLst>
              <a:ext uri="{FF2B5EF4-FFF2-40B4-BE49-F238E27FC236}">
                <a16:creationId xmlns:a16="http://schemas.microsoft.com/office/drawing/2014/main" id="{19F5C112-C6A6-4867-8692-23F6601860BF}"/>
              </a:ext>
            </a:extLst>
          </p:cNvPr>
          <p:cNvSpPr>
            <a:spLocks/>
          </p:cNvSpPr>
          <p:nvPr/>
        </p:nvSpPr>
        <p:spPr bwMode="auto">
          <a:xfrm>
            <a:off x="6300561" y="1710191"/>
            <a:ext cx="1270000" cy="2743200"/>
          </a:xfrm>
          <a:custGeom>
            <a:avLst/>
            <a:gdLst>
              <a:gd name="T0" fmla="*/ 2147483646 w 800"/>
              <a:gd name="T1" fmla="*/ 0 h 1728"/>
              <a:gd name="T2" fmla="*/ 2147483646 w 800"/>
              <a:gd name="T3" fmla="*/ 0 h 1728"/>
              <a:gd name="T4" fmla="*/ 2147483646 w 800"/>
              <a:gd name="T5" fmla="*/ 2147483646 h 1728"/>
              <a:gd name="T6" fmla="*/ 0 w 800"/>
              <a:gd name="T7" fmla="*/ 2147483646 h 1728"/>
              <a:gd name="T8" fmla="*/ 2147483646 w 800"/>
              <a:gd name="T9" fmla="*/ 0 h 17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0"/>
              <a:gd name="T16" fmla="*/ 0 h 1728"/>
              <a:gd name="T17" fmla="*/ 800 w 800"/>
              <a:gd name="T18" fmla="*/ 1728 h 17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0" h="1728">
                <a:moveTo>
                  <a:pt x="124" y="0"/>
                </a:moveTo>
                <a:lnTo>
                  <a:pt x="800" y="0"/>
                </a:lnTo>
                <a:lnTo>
                  <a:pt x="800" y="1720"/>
                </a:lnTo>
                <a:lnTo>
                  <a:pt x="0" y="1728"/>
                </a:lnTo>
                <a:lnTo>
                  <a:pt x="12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6B9006E-AA8D-4165-BD23-4C67046BD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711" y="1710191"/>
            <a:ext cx="2741612" cy="27416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Oval 8">
            <a:extLst>
              <a:ext uri="{FF2B5EF4-FFF2-40B4-BE49-F238E27FC236}">
                <a16:creationId xmlns:a16="http://schemas.microsoft.com/office/drawing/2014/main" id="{8EDDFE5A-843D-4EFB-8BA5-244A0C55A3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3648" y="3099253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7C361CAA-2C06-47D9-B133-AFCB7F7321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22723" y="3019878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4B7EC6CB-8D5A-4937-846A-1FD3E0AB0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8286" y="3065916"/>
            <a:ext cx="1039812" cy="80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749D4951-A3BB-4227-9D18-1447F53ACC30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5035323" y="2994479"/>
            <a:ext cx="2725737" cy="195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93377520-15FA-4BDD-BE6F-09A495BC5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3786" y="2989716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3">
            <a:extLst>
              <a:ext uri="{FF2B5EF4-FFF2-40B4-BE49-F238E27FC236}">
                <a16:creationId xmlns:a16="http://schemas.microsoft.com/office/drawing/2014/main" id="{9DBF9E43-6B34-4155-942F-9059F3587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3323" y="327070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4">
            <a:extLst>
              <a:ext uri="{FF2B5EF4-FFF2-40B4-BE49-F238E27FC236}">
                <a16:creationId xmlns:a16="http://schemas.microsoft.com/office/drawing/2014/main" id="{9722692E-ED2E-4BB8-8BA1-AE3EB119A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4248" y="36040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5">
            <a:extLst>
              <a:ext uri="{FF2B5EF4-FFF2-40B4-BE49-F238E27FC236}">
                <a16:creationId xmlns:a16="http://schemas.microsoft.com/office/drawing/2014/main" id="{89AC7979-FA09-473E-A0F4-828D3CE41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1923" y="330404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6">
            <a:extLst>
              <a:ext uri="{FF2B5EF4-FFF2-40B4-BE49-F238E27FC236}">
                <a16:creationId xmlns:a16="http://schemas.microsoft.com/office/drawing/2014/main" id="{FF899EE1-E9CD-4AB9-B928-C9C923AEA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5748" y="306115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7">
            <a:extLst>
              <a:ext uri="{FF2B5EF4-FFF2-40B4-BE49-F238E27FC236}">
                <a16:creationId xmlns:a16="http://schemas.microsoft.com/office/drawing/2014/main" id="{46B9980C-1729-414F-A0E6-9B473C77E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586" y="269920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8">
            <a:extLst>
              <a:ext uri="{FF2B5EF4-FFF2-40B4-BE49-F238E27FC236}">
                <a16:creationId xmlns:a16="http://schemas.microsoft.com/office/drawing/2014/main" id="{E8CF2AFD-2CF2-4D72-981B-5CBF21F2A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4786" y="3542166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9">
            <a:extLst>
              <a:ext uri="{FF2B5EF4-FFF2-40B4-BE49-F238E27FC236}">
                <a16:creationId xmlns:a16="http://schemas.microsoft.com/office/drawing/2014/main" id="{9AE7BB37-905E-49B0-862A-6EA20C083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773" y="286112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C690891A-D192-4826-8B9C-8D7DA1E45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423" y="315164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4D609B98-3E8D-492C-AECC-9C47D47A0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436" y="282302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2">
            <a:extLst>
              <a:ext uri="{FF2B5EF4-FFF2-40B4-BE49-F238E27FC236}">
                <a16:creationId xmlns:a16="http://schemas.microsoft.com/office/drawing/2014/main" id="{73B79E04-F80E-4B03-8BAD-993F72D92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273" y="331832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86BA2639-7331-4054-87F4-571FDEA5E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273" y="273730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4">
            <a:extLst>
              <a:ext uri="{FF2B5EF4-FFF2-40B4-BE49-F238E27FC236}">
                <a16:creationId xmlns:a16="http://schemas.microsoft.com/office/drawing/2014/main" id="{CEDDFF1E-BBD6-49B5-AD0C-748D15B66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073" y="28706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5">
            <a:extLst>
              <a:ext uri="{FF2B5EF4-FFF2-40B4-BE49-F238E27FC236}">
                <a16:creationId xmlns:a16="http://schemas.microsoft.com/office/drawing/2014/main" id="{5750077E-6FD5-47FC-B3F6-17E3F106A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7448" y="278016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F7AE5BF2-FC66-4261-9518-A73584D01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9848" y="293256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7">
            <a:extLst>
              <a:ext uri="{FF2B5EF4-FFF2-40B4-BE49-F238E27FC236}">
                <a16:creationId xmlns:a16="http://schemas.microsoft.com/office/drawing/2014/main" id="{C7D077F5-9406-45D2-998F-D3EF6EDAA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686" y="30992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28">
            <a:extLst>
              <a:ext uri="{FF2B5EF4-FFF2-40B4-BE49-F238E27FC236}">
                <a16:creationId xmlns:a16="http://schemas.microsoft.com/office/drawing/2014/main" id="{B6861900-98A8-44C5-BB08-4AF1D2A28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9886" y="259919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29">
            <a:extLst>
              <a:ext uri="{FF2B5EF4-FFF2-40B4-BE49-F238E27FC236}">
                <a16:creationId xmlns:a16="http://schemas.microsoft.com/office/drawing/2014/main" id="{D2386246-766E-4E50-B0EA-2456A92C2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4611" y="242774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30">
            <a:extLst>
              <a:ext uri="{FF2B5EF4-FFF2-40B4-BE49-F238E27FC236}">
                <a16:creationId xmlns:a16="http://schemas.microsoft.com/office/drawing/2014/main" id="{500123FA-F38C-4397-9977-66111C4F2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573" y="298971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31">
            <a:extLst>
              <a:ext uri="{FF2B5EF4-FFF2-40B4-BE49-F238E27FC236}">
                <a16:creationId xmlns:a16="http://schemas.microsoft.com/office/drawing/2014/main" id="{36EDAF26-5CB3-406C-9D87-96BCB39A2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4323" y="345644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32">
            <a:extLst>
              <a:ext uri="{FF2B5EF4-FFF2-40B4-BE49-F238E27FC236}">
                <a16:creationId xmlns:a16="http://schemas.microsoft.com/office/drawing/2014/main" id="{BCBE927C-BC1F-4621-8F87-25F180D4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411" y="32230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33">
            <a:extLst>
              <a:ext uri="{FF2B5EF4-FFF2-40B4-BE49-F238E27FC236}">
                <a16:creationId xmlns:a16="http://schemas.microsoft.com/office/drawing/2014/main" id="{277253E8-9592-4537-8DDB-5B5D6A1FD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623" y="339929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Oval 34">
            <a:extLst>
              <a:ext uri="{FF2B5EF4-FFF2-40B4-BE49-F238E27FC236}">
                <a16:creationId xmlns:a16="http://schemas.microsoft.com/office/drawing/2014/main" id="{7B9B7D03-FE42-4E09-B226-10CD731F2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1923" y="309449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Oval 35">
            <a:extLst>
              <a:ext uri="{FF2B5EF4-FFF2-40B4-BE49-F238E27FC236}">
                <a16:creationId xmlns:a16="http://schemas.microsoft.com/office/drawing/2014/main" id="{7A7CE0A3-72ED-468E-B0B2-C5AD23CAB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9098" y="318974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Rectangle 124">
            <a:extLst>
              <a:ext uri="{FF2B5EF4-FFF2-40B4-BE49-F238E27FC236}">
                <a16:creationId xmlns:a16="http://schemas.microsoft.com/office/drawing/2014/main" id="{0628108D-F937-4BC1-9015-5D09A463A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612265"/>
            <a:ext cx="12191999" cy="1015663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Re-assign objects to closest prototype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Blue area: cluster 1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White area: cluster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6C6952-76F0-446A-A492-4F1DEC11B3BB}"/>
              </a:ext>
            </a:extLst>
          </p:cNvPr>
          <p:cNvSpPr txBox="1"/>
          <p:nvPr/>
        </p:nvSpPr>
        <p:spPr>
          <a:xfrm>
            <a:off x="1121433" y="2659516"/>
            <a:ext cx="248672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Euclidean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19FF5B-F397-4A80-8F1C-D84E86EA0F1F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</p:spTree>
    <p:extLst>
      <p:ext uri="{BB962C8B-B14F-4D97-AF65-F5344CB8AC3E}">
        <p14:creationId xmlns:p14="http://schemas.microsoft.com/office/powerpoint/2010/main" val="3031332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4" name="Freeform 1026">
            <a:extLst>
              <a:ext uri="{FF2B5EF4-FFF2-40B4-BE49-F238E27FC236}">
                <a16:creationId xmlns:a16="http://schemas.microsoft.com/office/drawing/2014/main" id="{5F0A77BC-5AD7-4874-9D9C-129862C2DDC5}"/>
              </a:ext>
            </a:extLst>
          </p:cNvPr>
          <p:cNvSpPr>
            <a:spLocks/>
          </p:cNvSpPr>
          <p:nvPr/>
        </p:nvSpPr>
        <p:spPr bwMode="auto">
          <a:xfrm>
            <a:off x="6292170" y="1708603"/>
            <a:ext cx="1270000" cy="2743200"/>
          </a:xfrm>
          <a:custGeom>
            <a:avLst/>
            <a:gdLst>
              <a:gd name="T0" fmla="*/ 2147483646 w 800"/>
              <a:gd name="T1" fmla="*/ 0 h 1728"/>
              <a:gd name="T2" fmla="*/ 2147483646 w 800"/>
              <a:gd name="T3" fmla="*/ 0 h 1728"/>
              <a:gd name="T4" fmla="*/ 2147483646 w 800"/>
              <a:gd name="T5" fmla="*/ 2147483646 h 1728"/>
              <a:gd name="T6" fmla="*/ 0 w 800"/>
              <a:gd name="T7" fmla="*/ 2147483646 h 1728"/>
              <a:gd name="T8" fmla="*/ 2147483646 w 800"/>
              <a:gd name="T9" fmla="*/ 0 h 17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0"/>
              <a:gd name="T16" fmla="*/ 0 h 1728"/>
              <a:gd name="T17" fmla="*/ 800 w 800"/>
              <a:gd name="T18" fmla="*/ 1728 h 17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0" h="1728">
                <a:moveTo>
                  <a:pt x="124" y="0"/>
                </a:moveTo>
                <a:lnTo>
                  <a:pt x="800" y="0"/>
                </a:lnTo>
                <a:lnTo>
                  <a:pt x="800" y="1720"/>
                </a:lnTo>
                <a:lnTo>
                  <a:pt x="0" y="1728"/>
                </a:lnTo>
                <a:lnTo>
                  <a:pt x="12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7F453610-5BA5-43C9-8470-F4417F57B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5320" y="1708603"/>
            <a:ext cx="2741612" cy="27416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Line 1032">
            <a:extLst>
              <a:ext uri="{FF2B5EF4-FFF2-40B4-BE49-F238E27FC236}">
                <a16:creationId xmlns:a16="http://schemas.microsoft.com/office/drawing/2014/main" id="{323B0509-E2B5-457A-936B-977315FC7BB6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5026932" y="2992891"/>
            <a:ext cx="2725737" cy="195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Oval 1033">
            <a:extLst>
              <a:ext uri="{FF2B5EF4-FFF2-40B4-BE49-F238E27FC236}">
                <a16:creationId xmlns:a16="http://schemas.microsoft.com/office/drawing/2014/main" id="{C82F75E8-371B-44FA-9C5D-31DC7DB3A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5395" y="298812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1034">
            <a:extLst>
              <a:ext uri="{FF2B5EF4-FFF2-40B4-BE49-F238E27FC236}">
                <a16:creationId xmlns:a16="http://schemas.microsoft.com/office/drawing/2014/main" id="{F3B52EF6-2D4B-4BA3-97FC-2F6CFE072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932" y="326911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035">
            <a:extLst>
              <a:ext uri="{FF2B5EF4-FFF2-40B4-BE49-F238E27FC236}">
                <a16:creationId xmlns:a16="http://schemas.microsoft.com/office/drawing/2014/main" id="{A0C7EFD3-91BE-4225-BEB6-25E5CA72B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5857" y="360249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36">
            <a:extLst>
              <a:ext uri="{FF2B5EF4-FFF2-40B4-BE49-F238E27FC236}">
                <a16:creationId xmlns:a16="http://schemas.microsoft.com/office/drawing/2014/main" id="{BFACD41E-8C3E-4712-9260-88B682770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532" y="330245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37">
            <a:extLst>
              <a:ext uri="{FF2B5EF4-FFF2-40B4-BE49-F238E27FC236}">
                <a16:creationId xmlns:a16="http://schemas.microsoft.com/office/drawing/2014/main" id="{F365615A-BDD1-450E-8EEC-2DCEFF813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357" y="305956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038">
            <a:extLst>
              <a:ext uri="{FF2B5EF4-FFF2-40B4-BE49-F238E27FC236}">
                <a16:creationId xmlns:a16="http://schemas.microsoft.com/office/drawing/2014/main" id="{638F1A80-FB7C-46FA-95C4-E7AFD5F7A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195" y="269761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039">
            <a:extLst>
              <a:ext uri="{FF2B5EF4-FFF2-40B4-BE49-F238E27FC236}">
                <a16:creationId xmlns:a16="http://schemas.microsoft.com/office/drawing/2014/main" id="{F7C3BFB2-73F4-465E-80A5-245126C96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6395" y="35405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040">
            <a:extLst>
              <a:ext uri="{FF2B5EF4-FFF2-40B4-BE49-F238E27FC236}">
                <a16:creationId xmlns:a16="http://schemas.microsoft.com/office/drawing/2014/main" id="{03CABABE-60E5-464B-9651-D61FB610D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2382" y="285954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041">
            <a:extLst>
              <a:ext uri="{FF2B5EF4-FFF2-40B4-BE49-F238E27FC236}">
                <a16:creationId xmlns:a16="http://schemas.microsoft.com/office/drawing/2014/main" id="{3AD23D26-C962-4873-9208-7647D6984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0032" y="31500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042">
            <a:extLst>
              <a:ext uri="{FF2B5EF4-FFF2-40B4-BE49-F238E27FC236}">
                <a16:creationId xmlns:a16="http://schemas.microsoft.com/office/drawing/2014/main" id="{BE97F114-AB7B-4C9A-A6D6-646757E30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0045" y="282144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043">
            <a:extLst>
              <a:ext uri="{FF2B5EF4-FFF2-40B4-BE49-F238E27FC236}">
                <a16:creationId xmlns:a16="http://schemas.microsoft.com/office/drawing/2014/main" id="{16270DC1-2BB4-49FE-A012-95BBE6107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3882" y="331674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044">
            <a:extLst>
              <a:ext uri="{FF2B5EF4-FFF2-40B4-BE49-F238E27FC236}">
                <a16:creationId xmlns:a16="http://schemas.microsoft.com/office/drawing/2014/main" id="{082E3BBE-CC26-46B5-B3DC-51F07CA4B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2882" y="273571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045">
            <a:extLst>
              <a:ext uri="{FF2B5EF4-FFF2-40B4-BE49-F238E27FC236}">
                <a16:creationId xmlns:a16="http://schemas.microsoft.com/office/drawing/2014/main" id="{D629F06D-6415-47C2-A6FF-C54A67853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6682" y="286906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1046">
            <a:extLst>
              <a:ext uri="{FF2B5EF4-FFF2-40B4-BE49-F238E27FC236}">
                <a16:creationId xmlns:a16="http://schemas.microsoft.com/office/drawing/2014/main" id="{7C5417F2-282D-4729-A4DF-58A626174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057" y="277857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1047">
            <a:extLst>
              <a:ext uri="{FF2B5EF4-FFF2-40B4-BE49-F238E27FC236}">
                <a16:creationId xmlns:a16="http://schemas.microsoft.com/office/drawing/2014/main" id="{0A8A24A4-AB7B-4FF6-8A9C-586346AEF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1457" y="293097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1048">
            <a:extLst>
              <a:ext uri="{FF2B5EF4-FFF2-40B4-BE49-F238E27FC236}">
                <a16:creationId xmlns:a16="http://schemas.microsoft.com/office/drawing/2014/main" id="{A4840723-C1ED-4CEC-B4B4-737C6849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295" y="309766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1049">
            <a:extLst>
              <a:ext uri="{FF2B5EF4-FFF2-40B4-BE49-F238E27FC236}">
                <a16:creationId xmlns:a16="http://schemas.microsoft.com/office/drawing/2014/main" id="{12FC0F62-0062-49E0-8064-E2B9F1DBF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495" y="259760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1050">
            <a:extLst>
              <a:ext uri="{FF2B5EF4-FFF2-40B4-BE49-F238E27FC236}">
                <a16:creationId xmlns:a16="http://schemas.microsoft.com/office/drawing/2014/main" id="{AF6F1124-F248-4221-9376-9C39FBCCB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220" y="24261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1051">
            <a:extLst>
              <a:ext uri="{FF2B5EF4-FFF2-40B4-BE49-F238E27FC236}">
                <a16:creationId xmlns:a16="http://schemas.microsoft.com/office/drawing/2014/main" id="{9E573BD1-907B-4487-98E6-85F96FF13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6182" y="298812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1052">
            <a:extLst>
              <a:ext uri="{FF2B5EF4-FFF2-40B4-BE49-F238E27FC236}">
                <a16:creationId xmlns:a16="http://schemas.microsoft.com/office/drawing/2014/main" id="{F2E8B73E-0A29-4B9C-920E-46207D843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932" y="345485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1053">
            <a:extLst>
              <a:ext uri="{FF2B5EF4-FFF2-40B4-BE49-F238E27FC236}">
                <a16:creationId xmlns:a16="http://schemas.microsoft.com/office/drawing/2014/main" id="{99988984-26A5-4CAC-9D67-7F194739D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020" y="322149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1054">
            <a:extLst>
              <a:ext uri="{FF2B5EF4-FFF2-40B4-BE49-F238E27FC236}">
                <a16:creationId xmlns:a16="http://schemas.microsoft.com/office/drawing/2014/main" id="{2D6DE678-5479-4E73-A4A8-073BD642B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9232" y="339770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1055">
            <a:extLst>
              <a:ext uri="{FF2B5EF4-FFF2-40B4-BE49-F238E27FC236}">
                <a16:creationId xmlns:a16="http://schemas.microsoft.com/office/drawing/2014/main" id="{5BC60476-74D4-4A59-B934-6805FA8C1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532" y="309290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1056">
            <a:extLst>
              <a:ext uri="{FF2B5EF4-FFF2-40B4-BE49-F238E27FC236}">
                <a16:creationId xmlns:a16="http://schemas.microsoft.com/office/drawing/2014/main" id="{D980C0F6-399E-4E03-B584-FA01CA4B2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707" y="318815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1030">
            <a:extLst>
              <a:ext uri="{FF2B5EF4-FFF2-40B4-BE49-F238E27FC236}">
                <a16:creationId xmlns:a16="http://schemas.microsoft.com/office/drawing/2014/main" id="{9F6839A6-2238-4DDA-BE8F-4E01EAC14A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17482" y="2865890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Oval 1029">
            <a:extLst>
              <a:ext uri="{FF2B5EF4-FFF2-40B4-BE49-F238E27FC236}">
                <a16:creationId xmlns:a16="http://schemas.microsoft.com/office/drawing/2014/main" id="{0FC9E5CA-0A9A-4936-8129-5559AC7DF9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98607" y="3332615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Rectangle 124">
            <a:extLst>
              <a:ext uri="{FF2B5EF4-FFF2-40B4-BE49-F238E27FC236}">
                <a16:creationId xmlns:a16="http://schemas.microsoft.com/office/drawing/2014/main" id="{9F51C65E-E369-41CE-B7CD-0A851DDCD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242771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Re-calculate new cluster prototypes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9F0A72-2BD6-4213-A2D1-E44B5DDE191F}"/>
              </a:ext>
            </a:extLst>
          </p:cNvPr>
          <p:cNvSpPr txBox="1"/>
          <p:nvPr/>
        </p:nvSpPr>
        <p:spPr>
          <a:xfrm>
            <a:off x="1121433" y="2659516"/>
            <a:ext cx="248672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Euclidean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DBAED8-BFAA-4945-9601-F112FE8FBECF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</p:spTree>
    <p:extLst>
      <p:ext uri="{BB962C8B-B14F-4D97-AF65-F5344CB8AC3E}">
        <p14:creationId xmlns:p14="http://schemas.microsoft.com/office/powerpoint/2010/main" val="2086336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" name="Freeform 1058">
            <a:extLst>
              <a:ext uri="{FF2B5EF4-FFF2-40B4-BE49-F238E27FC236}">
                <a16:creationId xmlns:a16="http://schemas.microsoft.com/office/drawing/2014/main" id="{DF834035-E227-4880-AA0E-3AAEC5235385}"/>
              </a:ext>
            </a:extLst>
          </p:cNvPr>
          <p:cNvSpPr>
            <a:spLocks/>
          </p:cNvSpPr>
          <p:nvPr/>
        </p:nvSpPr>
        <p:spPr bwMode="auto">
          <a:xfrm>
            <a:off x="5911170" y="1690460"/>
            <a:ext cx="1651000" cy="2743200"/>
          </a:xfrm>
          <a:custGeom>
            <a:avLst/>
            <a:gdLst>
              <a:gd name="T0" fmla="*/ 2147483646 w 1040"/>
              <a:gd name="T1" fmla="*/ 0 h 1728"/>
              <a:gd name="T2" fmla="*/ 2147483646 w 1040"/>
              <a:gd name="T3" fmla="*/ 2147483646 h 1728"/>
              <a:gd name="T4" fmla="*/ 2147483646 w 1040"/>
              <a:gd name="T5" fmla="*/ 2147483646 h 1728"/>
              <a:gd name="T6" fmla="*/ 0 w 1040"/>
              <a:gd name="T7" fmla="*/ 2147483646 h 1728"/>
              <a:gd name="T8" fmla="*/ 2147483646 w 1040"/>
              <a:gd name="T9" fmla="*/ 0 h 17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40"/>
              <a:gd name="T16" fmla="*/ 0 h 1728"/>
              <a:gd name="T17" fmla="*/ 1040 w 1040"/>
              <a:gd name="T18" fmla="*/ 1728 h 17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40" h="1728">
                <a:moveTo>
                  <a:pt x="596" y="0"/>
                </a:moveTo>
                <a:lnTo>
                  <a:pt x="1036" y="4"/>
                </a:lnTo>
                <a:lnTo>
                  <a:pt x="1040" y="1724"/>
                </a:lnTo>
                <a:lnTo>
                  <a:pt x="0" y="1728"/>
                </a:lnTo>
                <a:lnTo>
                  <a:pt x="59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Rectangle 1028">
            <a:extLst>
              <a:ext uri="{FF2B5EF4-FFF2-40B4-BE49-F238E27FC236}">
                <a16:creationId xmlns:a16="http://schemas.microsoft.com/office/drawing/2014/main" id="{58B5B58F-10A0-479D-A841-4B60653E8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970" y="1696810"/>
            <a:ext cx="2741612" cy="274161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Oval 1030">
            <a:extLst>
              <a:ext uri="{FF2B5EF4-FFF2-40B4-BE49-F238E27FC236}">
                <a16:creationId xmlns:a16="http://schemas.microsoft.com/office/drawing/2014/main" id="{87F96A28-C5CB-41BF-9CF4-1AF3DE4A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9045" y="297633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Oval 1031">
            <a:extLst>
              <a:ext uri="{FF2B5EF4-FFF2-40B4-BE49-F238E27FC236}">
                <a16:creationId xmlns:a16="http://schemas.microsoft.com/office/drawing/2014/main" id="{1A18076C-66CE-4226-A134-B3C6423CB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8582" y="325732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1032">
            <a:extLst>
              <a:ext uri="{FF2B5EF4-FFF2-40B4-BE49-F238E27FC236}">
                <a16:creationId xmlns:a16="http://schemas.microsoft.com/office/drawing/2014/main" id="{82A5B509-A6FE-42AF-A29E-F1BB449F4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9507" y="359069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1033">
            <a:extLst>
              <a:ext uri="{FF2B5EF4-FFF2-40B4-BE49-F238E27FC236}">
                <a16:creationId xmlns:a16="http://schemas.microsoft.com/office/drawing/2014/main" id="{008C0930-148C-41A7-8B67-67A1BED8F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182" y="32906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034">
            <a:extLst>
              <a:ext uri="{FF2B5EF4-FFF2-40B4-BE49-F238E27FC236}">
                <a16:creationId xmlns:a16="http://schemas.microsoft.com/office/drawing/2014/main" id="{55F07F3F-3D12-4475-935F-57909B391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007" y="304777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35">
            <a:extLst>
              <a:ext uri="{FF2B5EF4-FFF2-40B4-BE49-F238E27FC236}">
                <a16:creationId xmlns:a16="http://schemas.microsoft.com/office/drawing/2014/main" id="{AC3AC51D-1CC3-4E2C-91C1-86C5E4C29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2845" y="268582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36">
            <a:extLst>
              <a:ext uri="{FF2B5EF4-FFF2-40B4-BE49-F238E27FC236}">
                <a16:creationId xmlns:a16="http://schemas.microsoft.com/office/drawing/2014/main" id="{CD2D4010-8CF8-47F2-9DA9-47F830DA6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045" y="352878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037">
            <a:extLst>
              <a:ext uri="{FF2B5EF4-FFF2-40B4-BE49-F238E27FC236}">
                <a16:creationId xmlns:a16="http://schemas.microsoft.com/office/drawing/2014/main" id="{4887B318-9C40-4462-AA76-C984A680D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032" y="284774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038">
            <a:extLst>
              <a:ext uri="{FF2B5EF4-FFF2-40B4-BE49-F238E27FC236}">
                <a16:creationId xmlns:a16="http://schemas.microsoft.com/office/drawing/2014/main" id="{89FC5D3B-5D85-43CD-849B-7E9B35DB0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682" y="313826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039">
            <a:extLst>
              <a:ext uri="{FF2B5EF4-FFF2-40B4-BE49-F238E27FC236}">
                <a16:creationId xmlns:a16="http://schemas.microsoft.com/office/drawing/2014/main" id="{99F19CCE-1812-4AEA-B9FE-4B2BD778F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3695" y="280964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040">
            <a:extLst>
              <a:ext uri="{FF2B5EF4-FFF2-40B4-BE49-F238E27FC236}">
                <a16:creationId xmlns:a16="http://schemas.microsoft.com/office/drawing/2014/main" id="{EF7509B3-F32D-4CBE-BB95-6BEB9A7A7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532" y="330494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041">
            <a:extLst>
              <a:ext uri="{FF2B5EF4-FFF2-40B4-BE49-F238E27FC236}">
                <a16:creationId xmlns:a16="http://schemas.microsoft.com/office/drawing/2014/main" id="{AED59854-AAC1-4E20-9BB9-16308262F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6532" y="272392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042">
            <a:extLst>
              <a:ext uri="{FF2B5EF4-FFF2-40B4-BE49-F238E27FC236}">
                <a16:creationId xmlns:a16="http://schemas.microsoft.com/office/drawing/2014/main" id="{08F7CC1A-FCEE-4D96-AD14-8E28E70B0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0332" y="285727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043">
            <a:extLst>
              <a:ext uri="{FF2B5EF4-FFF2-40B4-BE49-F238E27FC236}">
                <a16:creationId xmlns:a16="http://schemas.microsoft.com/office/drawing/2014/main" id="{21D44DCF-51E9-4DEC-AAAD-BD6278378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707" y="276678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044">
            <a:extLst>
              <a:ext uri="{FF2B5EF4-FFF2-40B4-BE49-F238E27FC236}">
                <a16:creationId xmlns:a16="http://schemas.microsoft.com/office/drawing/2014/main" id="{DFFEF895-D441-4FCE-8217-C79727502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107" y="291918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1045">
            <a:extLst>
              <a:ext uri="{FF2B5EF4-FFF2-40B4-BE49-F238E27FC236}">
                <a16:creationId xmlns:a16="http://schemas.microsoft.com/office/drawing/2014/main" id="{11617AD5-DE47-40EF-B9B5-68939AB9A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945" y="308587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1046">
            <a:extLst>
              <a:ext uri="{FF2B5EF4-FFF2-40B4-BE49-F238E27FC236}">
                <a16:creationId xmlns:a16="http://schemas.microsoft.com/office/drawing/2014/main" id="{9729EFBB-C1F0-4E5A-89BC-CA1FE87E2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45" y="258581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1047">
            <a:extLst>
              <a:ext uri="{FF2B5EF4-FFF2-40B4-BE49-F238E27FC236}">
                <a16:creationId xmlns:a16="http://schemas.microsoft.com/office/drawing/2014/main" id="{43C69EA7-BA4E-4A83-82C1-C0F2BC54B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870" y="241436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1048">
            <a:extLst>
              <a:ext uri="{FF2B5EF4-FFF2-40B4-BE49-F238E27FC236}">
                <a16:creationId xmlns:a16="http://schemas.microsoft.com/office/drawing/2014/main" id="{A409B348-77AB-4869-9CEF-D92D42B13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9832" y="297633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1049">
            <a:extLst>
              <a:ext uri="{FF2B5EF4-FFF2-40B4-BE49-F238E27FC236}">
                <a16:creationId xmlns:a16="http://schemas.microsoft.com/office/drawing/2014/main" id="{EF42471E-224E-4767-B18D-2B349CB4F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9582" y="34430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1050">
            <a:extLst>
              <a:ext uri="{FF2B5EF4-FFF2-40B4-BE49-F238E27FC236}">
                <a16:creationId xmlns:a16="http://schemas.microsoft.com/office/drawing/2014/main" id="{70F5ED9F-DC3E-4594-8195-69CA6D2CD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7670" y="320969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1051">
            <a:extLst>
              <a:ext uri="{FF2B5EF4-FFF2-40B4-BE49-F238E27FC236}">
                <a16:creationId xmlns:a16="http://schemas.microsoft.com/office/drawing/2014/main" id="{16548B78-D389-4068-86B7-A063B49CB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882" y="338591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1052">
            <a:extLst>
              <a:ext uri="{FF2B5EF4-FFF2-40B4-BE49-F238E27FC236}">
                <a16:creationId xmlns:a16="http://schemas.microsoft.com/office/drawing/2014/main" id="{9FF5247E-5E40-4B54-9385-20AFFD6FA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182" y="308111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1053">
            <a:extLst>
              <a:ext uri="{FF2B5EF4-FFF2-40B4-BE49-F238E27FC236}">
                <a16:creationId xmlns:a16="http://schemas.microsoft.com/office/drawing/2014/main" id="{50FAAA3F-D21F-44D5-95D6-88ADA96A2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357" y="31763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1054">
            <a:extLst>
              <a:ext uri="{FF2B5EF4-FFF2-40B4-BE49-F238E27FC236}">
                <a16:creationId xmlns:a16="http://schemas.microsoft.com/office/drawing/2014/main" id="{230AD246-3C95-4180-B5C4-677679230A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11132" y="2854098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1055">
            <a:extLst>
              <a:ext uri="{FF2B5EF4-FFF2-40B4-BE49-F238E27FC236}">
                <a16:creationId xmlns:a16="http://schemas.microsoft.com/office/drawing/2014/main" id="{CE7BFF2A-6372-4055-826A-AD9184DC7B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92257" y="3320823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Line 1056">
            <a:extLst>
              <a:ext uri="{FF2B5EF4-FFF2-40B4-BE49-F238E27FC236}">
                <a16:creationId xmlns:a16="http://schemas.microsoft.com/office/drawing/2014/main" id="{15D53B32-E1BD-42F3-B8CC-95E42675A38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3520" y="2896960"/>
            <a:ext cx="1403350" cy="482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3" name="Line 1057">
            <a:extLst>
              <a:ext uri="{FF2B5EF4-FFF2-40B4-BE49-F238E27FC236}">
                <a16:creationId xmlns:a16="http://schemas.microsoft.com/office/drawing/2014/main" id="{F10F0B61-11F3-4014-BCB1-18F1436FF7C7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5006295" y="2595335"/>
            <a:ext cx="2755900" cy="952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ectangle 124">
            <a:extLst>
              <a:ext uri="{FF2B5EF4-FFF2-40B4-BE49-F238E27FC236}">
                <a16:creationId xmlns:a16="http://schemas.microsoft.com/office/drawing/2014/main" id="{E9E1AFF1-313D-4794-B279-8CC79066B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17973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Re-assign objects to closest prototype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If no objects change cluster then finished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830330-8103-4EA2-A2A6-B034040A6F86}"/>
              </a:ext>
            </a:extLst>
          </p:cNvPr>
          <p:cNvSpPr txBox="1"/>
          <p:nvPr/>
        </p:nvSpPr>
        <p:spPr>
          <a:xfrm>
            <a:off x="1121433" y="2659516"/>
            <a:ext cx="248672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Euclidean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33EF34-B879-49FF-9416-B89D3EC0921F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</p:spTree>
    <p:extLst>
      <p:ext uri="{BB962C8B-B14F-4D97-AF65-F5344CB8AC3E}">
        <p14:creationId xmlns:p14="http://schemas.microsoft.com/office/powerpoint/2010/main" val="697435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1D15F64-75F5-41C6-85C3-5E8AF4365B80}"/>
              </a:ext>
            </a:extLst>
          </p:cNvPr>
          <p:cNvSpPr>
            <a:spLocks/>
          </p:cNvSpPr>
          <p:nvPr/>
        </p:nvSpPr>
        <p:spPr bwMode="auto">
          <a:xfrm>
            <a:off x="5076145" y="2071460"/>
            <a:ext cx="1187450" cy="1709737"/>
          </a:xfrm>
          <a:custGeom>
            <a:avLst/>
            <a:gdLst>
              <a:gd name="T0" fmla="*/ 2147483646 w 748"/>
              <a:gd name="T1" fmla="*/ 2147483646 h 1077"/>
              <a:gd name="T2" fmla="*/ 2147483646 w 748"/>
              <a:gd name="T3" fmla="*/ 2147483646 h 1077"/>
              <a:gd name="T4" fmla="*/ 2147483646 w 748"/>
              <a:gd name="T5" fmla="*/ 2147483646 h 1077"/>
              <a:gd name="T6" fmla="*/ 2147483646 w 748"/>
              <a:gd name="T7" fmla="*/ 2147483646 h 1077"/>
              <a:gd name="T8" fmla="*/ 2147483646 w 748"/>
              <a:gd name="T9" fmla="*/ 2147483646 h 10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8"/>
              <a:gd name="T16" fmla="*/ 0 h 1077"/>
              <a:gd name="T17" fmla="*/ 748 w 748"/>
              <a:gd name="T18" fmla="*/ 1077 h 107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8" h="1077">
                <a:moveTo>
                  <a:pt x="589" y="76"/>
                </a:moveTo>
                <a:cubicBezTo>
                  <a:pt x="493" y="0"/>
                  <a:pt x="172" y="347"/>
                  <a:pt x="93" y="484"/>
                </a:cubicBezTo>
                <a:cubicBezTo>
                  <a:pt x="0" y="616"/>
                  <a:pt x="21" y="824"/>
                  <a:pt x="117" y="900"/>
                </a:cubicBezTo>
                <a:cubicBezTo>
                  <a:pt x="213" y="976"/>
                  <a:pt x="590" y="1077"/>
                  <a:pt x="669" y="940"/>
                </a:cubicBezTo>
                <a:cubicBezTo>
                  <a:pt x="748" y="803"/>
                  <a:pt x="685" y="152"/>
                  <a:pt x="589" y="76"/>
                </a:cubicBezTo>
                <a:close/>
              </a:path>
            </a:pathLst>
          </a:custGeom>
          <a:solidFill>
            <a:schemeClr val="accent2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5FEBF81-AC85-4B2F-9F5D-BF6CFC769C38}"/>
              </a:ext>
            </a:extLst>
          </p:cNvPr>
          <p:cNvSpPr>
            <a:spLocks/>
          </p:cNvSpPr>
          <p:nvPr/>
        </p:nvSpPr>
        <p:spPr bwMode="auto">
          <a:xfrm>
            <a:off x="6323920" y="2279422"/>
            <a:ext cx="1182687" cy="1831975"/>
          </a:xfrm>
          <a:custGeom>
            <a:avLst/>
            <a:gdLst>
              <a:gd name="T0" fmla="*/ 2147483646 w 745"/>
              <a:gd name="T1" fmla="*/ 2147483646 h 1154"/>
              <a:gd name="T2" fmla="*/ 2147483646 w 745"/>
              <a:gd name="T3" fmla="*/ 2147483646 h 1154"/>
              <a:gd name="T4" fmla="*/ 2147483646 w 745"/>
              <a:gd name="T5" fmla="*/ 2147483646 h 1154"/>
              <a:gd name="T6" fmla="*/ 2147483646 w 745"/>
              <a:gd name="T7" fmla="*/ 2147483646 h 1154"/>
              <a:gd name="T8" fmla="*/ 2147483646 w 745"/>
              <a:gd name="T9" fmla="*/ 2147483646 h 1154"/>
              <a:gd name="T10" fmla="*/ 2147483646 w 745"/>
              <a:gd name="T11" fmla="*/ 2147483646 h 1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45"/>
              <a:gd name="T19" fmla="*/ 0 h 1154"/>
              <a:gd name="T20" fmla="*/ 745 w 745"/>
              <a:gd name="T21" fmla="*/ 1154 h 1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45" h="1154">
                <a:moveTo>
                  <a:pt x="586" y="153"/>
                </a:moveTo>
                <a:cubicBezTo>
                  <a:pt x="505" y="0"/>
                  <a:pt x="275" y="18"/>
                  <a:pt x="179" y="97"/>
                </a:cubicBezTo>
                <a:cubicBezTo>
                  <a:pt x="83" y="176"/>
                  <a:pt x="22" y="478"/>
                  <a:pt x="11" y="625"/>
                </a:cubicBezTo>
                <a:cubicBezTo>
                  <a:pt x="0" y="772"/>
                  <a:pt x="5" y="912"/>
                  <a:pt x="114" y="977"/>
                </a:cubicBezTo>
                <a:cubicBezTo>
                  <a:pt x="223" y="1042"/>
                  <a:pt x="587" y="1154"/>
                  <a:pt x="666" y="1017"/>
                </a:cubicBezTo>
                <a:cubicBezTo>
                  <a:pt x="745" y="880"/>
                  <a:pt x="643" y="275"/>
                  <a:pt x="586" y="153"/>
                </a:cubicBezTo>
                <a:close/>
              </a:path>
            </a:pathLst>
          </a:custGeom>
          <a:solidFill>
            <a:schemeClr val="accent2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EBD6D30-B3EB-4C78-AD50-37C5C9E09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970" y="1696810"/>
            <a:ext cx="2741612" cy="27416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236BB9C8-CCBD-43A0-93BA-A27A9677D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9045" y="297633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5D13C1FD-48CE-4303-891E-9671F617E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8582" y="3257322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15BA1578-C538-4E9F-B78A-6AC0C1962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9507" y="3590697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64EC8E4A-5735-4766-BC37-8943BF868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182" y="32906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A267A0E5-A25F-41C3-9026-57BA00836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007" y="3047772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7F76C2D7-9589-45D1-9D8C-62CFEB158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2845" y="2685822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CFBE474F-EF41-4A67-8C7F-459FE61BA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045" y="352878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4CE59B55-6AB9-4D94-90D5-DDF4483B4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032" y="284774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B0D9B493-6AAE-4BEA-974D-989A92189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682" y="313826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ABB4136E-5D8C-445A-B5ED-6FE3B072D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3695" y="280964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BDF3DF81-14B6-43AC-8650-96E51015C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532" y="330494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B2EB121A-270A-431B-A9D0-E8A59C4E5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6532" y="272392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9">
            <a:extLst>
              <a:ext uri="{FF2B5EF4-FFF2-40B4-BE49-F238E27FC236}">
                <a16:creationId xmlns:a16="http://schemas.microsoft.com/office/drawing/2014/main" id="{A213945A-7A83-4818-8C00-BD175D933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0332" y="285727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20">
            <a:extLst>
              <a:ext uri="{FF2B5EF4-FFF2-40B4-BE49-F238E27FC236}">
                <a16:creationId xmlns:a16="http://schemas.microsoft.com/office/drawing/2014/main" id="{CD54195C-0689-44DE-B7DC-F1B3183A9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707" y="276678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1">
            <a:extLst>
              <a:ext uri="{FF2B5EF4-FFF2-40B4-BE49-F238E27FC236}">
                <a16:creationId xmlns:a16="http://schemas.microsoft.com/office/drawing/2014/main" id="{C4BD5EC3-D7D9-4FCD-AD96-6F81986FA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107" y="291918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2">
            <a:extLst>
              <a:ext uri="{FF2B5EF4-FFF2-40B4-BE49-F238E27FC236}">
                <a16:creationId xmlns:a16="http://schemas.microsoft.com/office/drawing/2014/main" id="{30461E9C-C5D9-4E79-A269-BCF1C5140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945" y="308587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3">
            <a:extLst>
              <a:ext uri="{FF2B5EF4-FFF2-40B4-BE49-F238E27FC236}">
                <a16:creationId xmlns:a16="http://schemas.microsoft.com/office/drawing/2014/main" id="{74C51BB2-2552-424E-9B43-05A9278C8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45" y="258581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4">
            <a:extLst>
              <a:ext uri="{FF2B5EF4-FFF2-40B4-BE49-F238E27FC236}">
                <a16:creationId xmlns:a16="http://schemas.microsoft.com/office/drawing/2014/main" id="{E594A275-2F4E-4D2A-8974-EF6AD6859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870" y="241436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5">
            <a:extLst>
              <a:ext uri="{FF2B5EF4-FFF2-40B4-BE49-F238E27FC236}">
                <a16:creationId xmlns:a16="http://schemas.microsoft.com/office/drawing/2014/main" id="{83FE4774-12A1-4343-A119-4C4EA1246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9832" y="297633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6">
            <a:extLst>
              <a:ext uri="{FF2B5EF4-FFF2-40B4-BE49-F238E27FC236}">
                <a16:creationId xmlns:a16="http://schemas.microsoft.com/office/drawing/2014/main" id="{F2306B06-5263-40C7-89E2-A6F811146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9582" y="34430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27">
            <a:extLst>
              <a:ext uri="{FF2B5EF4-FFF2-40B4-BE49-F238E27FC236}">
                <a16:creationId xmlns:a16="http://schemas.microsoft.com/office/drawing/2014/main" id="{E4337435-8711-468E-8497-EE82D35F4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7670" y="3209697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28">
            <a:extLst>
              <a:ext uri="{FF2B5EF4-FFF2-40B4-BE49-F238E27FC236}">
                <a16:creationId xmlns:a16="http://schemas.microsoft.com/office/drawing/2014/main" id="{A754F524-7F42-4840-A5AB-A520C7B9C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882" y="338591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29">
            <a:extLst>
              <a:ext uri="{FF2B5EF4-FFF2-40B4-BE49-F238E27FC236}">
                <a16:creationId xmlns:a16="http://schemas.microsoft.com/office/drawing/2014/main" id="{92F04233-AAE2-4315-B1F9-4941299FB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182" y="308111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30">
            <a:extLst>
              <a:ext uri="{FF2B5EF4-FFF2-40B4-BE49-F238E27FC236}">
                <a16:creationId xmlns:a16="http://schemas.microsoft.com/office/drawing/2014/main" id="{0BF82925-7C05-4386-9304-20C13AC78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357" y="31763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31">
            <a:extLst>
              <a:ext uri="{FF2B5EF4-FFF2-40B4-BE49-F238E27FC236}">
                <a16:creationId xmlns:a16="http://schemas.microsoft.com/office/drawing/2014/main" id="{5A24FACA-06CB-4139-9E3A-E7EBEB1396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11132" y="2854097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32">
            <a:extLst>
              <a:ext uri="{FF2B5EF4-FFF2-40B4-BE49-F238E27FC236}">
                <a16:creationId xmlns:a16="http://schemas.microsoft.com/office/drawing/2014/main" id="{E42AFCFE-39A4-423D-932D-C6FC214218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92257" y="3320822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Rectangle 124">
            <a:extLst>
              <a:ext uri="{FF2B5EF4-FFF2-40B4-BE49-F238E27FC236}">
                <a16:creationId xmlns:a16="http://schemas.microsoft.com/office/drawing/2014/main" id="{2D4F3135-527C-47A3-93C3-A26975336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33226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Establish clusters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418348-4944-47D9-87B7-571CA3A13208}"/>
              </a:ext>
            </a:extLst>
          </p:cNvPr>
          <p:cNvSpPr txBox="1"/>
          <p:nvPr/>
        </p:nvSpPr>
        <p:spPr>
          <a:xfrm>
            <a:off x="1121433" y="2659516"/>
            <a:ext cx="248672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Euclidean </a:t>
            </a:r>
          </a:p>
        </p:txBody>
      </p:sp>
    </p:spTree>
    <p:extLst>
      <p:ext uri="{BB962C8B-B14F-4D97-AF65-F5344CB8AC3E}">
        <p14:creationId xmlns:p14="http://schemas.microsoft.com/office/powerpoint/2010/main" val="1604749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C6DAA-AD6F-4FBC-9459-E18CAB09A0D7}"/>
              </a:ext>
            </a:extLst>
          </p:cNvPr>
          <p:cNvSpPr txBox="1"/>
          <p:nvPr/>
        </p:nvSpPr>
        <p:spPr>
          <a:xfrm>
            <a:off x="760413" y="1464129"/>
            <a:ext cx="5300875" cy="496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2000" dirty="0">
                <a:latin typeface="+mj-lt"/>
              </a:rPr>
              <a:t>Each prototype is assigned to one single cluster.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251962-C1C1-460B-A958-335168377277}"/>
              </a:ext>
            </a:extLst>
          </p:cNvPr>
          <p:cNvSpPr txBox="1"/>
          <p:nvPr/>
        </p:nvSpPr>
        <p:spPr>
          <a:xfrm>
            <a:off x="747203" y="2094188"/>
            <a:ext cx="8361584" cy="496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Good</a:t>
            </a:r>
            <a:r>
              <a:rPr lang="nl-N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clustering = </a:t>
            </a:r>
            <a:r>
              <a:rPr lang="nl-NL" sz="2000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within</a:t>
            </a:r>
            <a:r>
              <a:rPr lang="nl-NL" sz="20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-cluster </a:t>
            </a:r>
            <a:r>
              <a:rPr lang="nl-NL" sz="2000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variation</a:t>
            </a:r>
            <a:r>
              <a:rPr lang="nl-N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 (=INERTIA) is as small as </a:t>
            </a:r>
            <a:r>
              <a:rPr lang="nl-NL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possible</a:t>
            </a:r>
            <a:r>
              <a:rPr lang="nl-N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CFFB5-58A7-4E60-86FD-9E6762189D40}"/>
                  </a:ext>
                </a:extLst>
              </p:cNvPr>
              <p:cNvSpPr txBox="1"/>
              <p:nvPr/>
            </p:nvSpPr>
            <p:spPr>
              <a:xfrm>
                <a:off x="862133" y="3170698"/>
                <a:ext cx="3512372" cy="1029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𝑚𝑖𝑛𝑖𝑚𝑖𝑧𝑒</m:t>
                          </m:r>
                        </m:e>
                        <m:sub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nl-N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nl-NL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nl-NL" sz="20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CFFB5-58A7-4E60-86FD-9E6762189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33" y="3170698"/>
                <a:ext cx="3512372" cy="10298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Elbow Connector 8">
            <a:extLst>
              <a:ext uri="{FF2B5EF4-FFF2-40B4-BE49-F238E27FC236}">
                <a16:creationId xmlns:a16="http://schemas.microsoft.com/office/drawing/2014/main" id="{F833370C-EF79-4B66-B7A4-0A67D310C5C8}"/>
              </a:ext>
            </a:extLst>
          </p:cNvPr>
          <p:cNvCxnSpPr>
            <a:cxnSpLocks/>
          </p:cNvCxnSpPr>
          <p:nvPr/>
        </p:nvCxnSpPr>
        <p:spPr>
          <a:xfrm rot="5400000">
            <a:off x="3445049" y="2861397"/>
            <a:ext cx="978872" cy="403660"/>
          </a:xfrm>
          <a:prstGeom prst="bentConnector3">
            <a:avLst>
              <a:gd name="adj1" fmla="val 4230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7EF48B-2C9B-420A-896C-2948CFA0F16E}"/>
                  </a:ext>
                </a:extLst>
              </p:cNvPr>
              <p:cNvSpPr txBox="1"/>
              <p:nvPr/>
            </p:nvSpPr>
            <p:spPr>
              <a:xfrm>
                <a:off x="5576796" y="3170698"/>
                <a:ext cx="5637569" cy="944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𝑚𝑖𝑛𝑖𝑚𝑖𝑧𝑒</m:t>
                        </m:r>
                      </m:e>
                      <m:sub>
                        <m:sSub>
                          <m:sSub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nl-NL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nl-NL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nl-NL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nl-NL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nl-NL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nl-NL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nl-NL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sSup>
                                                  <m:sSupPr>
                                                    <m:ctrlPr>
                                                      <a:rPr lang="nl-NL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nl-NL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nl-NL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d>
                  </m:oMath>
                </a14:m>
                <a:r>
                  <a:rPr lang="nl-NL" sz="2000" dirty="0">
                    <a:latin typeface="+mj-lt"/>
                  </a:rPr>
                  <a:t> </a:t>
                </a:r>
                <a:endParaRPr lang="nl-NL" sz="20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7EF48B-2C9B-420A-896C-2948CFA0F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796" y="3170698"/>
                <a:ext cx="5637569" cy="944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627986E-D840-411A-9100-E67CD2232887}"/>
              </a:ext>
            </a:extLst>
          </p:cNvPr>
          <p:cNvCxnSpPr>
            <a:cxnSpLocks/>
          </p:cNvCxnSpPr>
          <p:nvPr/>
        </p:nvCxnSpPr>
        <p:spPr>
          <a:xfrm>
            <a:off x="4411908" y="3784722"/>
            <a:ext cx="988862" cy="2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E2B64E2-8080-44D6-ACA6-4803B79D489A}"/>
              </a:ext>
            </a:extLst>
          </p:cNvPr>
          <p:cNvSpPr/>
          <p:nvPr/>
        </p:nvSpPr>
        <p:spPr>
          <a:xfrm>
            <a:off x="747203" y="51250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INERTIA= The sum of squared error for each 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cluster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The smaller the 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inertia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 the denser the 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cluster</a:t>
            </a:r>
            <a:endParaRPr lang="en-US" dirty="0">
              <a:solidFill>
                <a:srgbClr val="222222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Thus the closer together all the points are</a:t>
            </a:r>
            <a:endParaRPr lang="en-NL" dirty="0">
              <a:latin typeface="+mj-lt"/>
            </a:endParaRPr>
          </a:p>
        </p:txBody>
      </p:sp>
      <p:sp>
        <p:nvSpPr>
          <p:cNvPr id="12" name="Rectangle 124">
            <a:extLst>
              <a:ext uri="{FF2B5EF4-FFF2-40B4-BE49-F238E27FC236}">
                <a16:creationId xmlns:a16="http://schemas.microsoft.com/office/drawing/2014/main" id="{D8DF277E-D8B3-4057-9F84-BE1E5122E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224801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Partitions a data set into K distinct, non-overlapping clusters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EFC6DC-8251-4DBD-B2AC-8C66261A54D6}"/>
              </a:ext>
            </a:extLst>
          </p:cNvPr>
          <p:cNvSpPr txBox="1"/>
          <p:nvPr/>
        </p:nvSpPr>
        <p:spPr>
          <a:xfrm>
            <a:off x="9645330" y="4486808"/>
            <a:ext cx="2287421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1400" b="1" dirty="0">
                <a:latin typeface="+mj-lt"/>
              </a:rPr>
              <a:t>For each sample to centroid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922644-621B-48F8-9142-73EE17FAC6EF}"/>
              </a:ext>
            </a:extLst>
          </p:cNvPr>
          <p:cNvCxnSpPr/>
          <p:nvPr/>
        </p:nvCxnSpPr>
        <p:spPr>
          <a:xfrm>
            <a:off x="9285765" y="4458036"/>
            <a:ext cx="188552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6C192E6-D07C-4311-859C-F0E25BE8CC65}"/>
              </a:ext>
            </a:extLst>
          </p:cNvPr>
          <p:cNvSpPr txBox="1"/>
          <p:nvPr/>
        </p:nvSpPr>
        <p:spPr>
          <a:xfrm>
            <a:off x="7441991" y="4674487"/>
            <a:ext cx="1843774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1400" b="1" dirty="0">
                <a:latin typeface="+mj-lt"/>
              </a:rPr>
              <a:t>Sum over each cluster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6B1994-93C8-4D4B-BB91-AAD6600DB349}"/>
              </a:ext>
            </a:extLst>
          </p:cNvPr>
          <p:cNvCxnSpPr>
            <a:cxnSpLocks/>
          </p:cNvCxnSpPr>
          <p:nvPr/>
        </p:nvCxnSpPr>
        <p:spPr>
          <a:xfrm>
            <a:off x="8253541" y="4372371"/>
            <a:ext cx="8552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3EC889-5AE5-4823-8785-FF64E6A394C4}"/>
              </a:ext>
            </a:extLst>
          </p:cNvPr>
          <p:cNvCxnSpPr>
            <a:cxnSpLocks/>
          </p:cNvCxnSpPr>
          <p:nvPr/>
        </p:nvCxnSpPr>
        <p:spPr>
          <a:xfrm>
            <a:off x="7527328" y="4177010"/>
            <a:ext cx="8365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2E13F78-BB25-4091-B65A-297031A4C558}"/>
              </a:ext>
            </a:extLst>
          </p:cNvPr>
          <p:cNvSpPr txBox="1"/>
          <p:nvPr/>
        </p:nvSpPr>
        <p:spPr>
          <a:xfrm>
            <a:off x="5285477" y="4246541"/>
            <a:ext cx="2951064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1400" b="1" dirty="0">
                <a:latin typeface="+mj-lt"/>
              </a:rPr>
              <a:t>Normalize for the number of clusters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7AAFC22-4AB8-4BB9-89B8-A45AFD07DD28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8363878" y="4392135"/>
            <a:ext cx="290649" cy="282352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5A83FE-F7E8-45D6-85C8-6A2C6793AFA9}"/>
              </a:ext>
            </a:extLst>
          </p:cNvPr>
          <p:cNvCxnSpPr>
            <a:cxnSpLocks/>
          </p:cNvCxnSpPr>
          <p:nvPr/>
        </p:nvCxnSpPr>
        <p:spPr>
          <a:xfrm flipH="1" flipV="1">
            <a:off x="10485631" y="4458036"/>
            <a:ext cx="1" cy="108818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99724DD-210D-4CC4-96F0-A226D7217B8F}"/>
              </a:ext>
            </a:extLst>
          </p:cNvPr>
          <p:cNvCxnSpPr>
            <a:cxnSpLocks/>
          </p:cNvCxnSpPr>
          <p:nvPr/>
        </p:nvCxnSpPr>
        <p:spPr>
          <a:xfrm flipV="1">
            <a:off x="7076148" y="4193763"/>
            <a:ext cx="805668" cy="133281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D51F36D-E7BC-461E-9DDA-5C8D7ED61098}"/>
              </a:ext>
            </a:extLst>
          </p:cNvPr>
          <p:cNvSpPr txBox="1"/>
          <p:nvPr/>
        </p:nvSpPr>
        <p:spPr>
          <a:xfrm>
            <a:off x="4630712" y="3918586"/>
            <a:ext cx="1712328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1400" b="1" dirty="0">
                <a:latin typeface="+mj-lt"/>
              </a:rPr>
              <a:t>The lower the better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9B71121-C3CB-43D1-8D91-0C1461FC1A2E}"/>
              </a:ext>
            </a:extLst>
          </p:cNvPr>
          <p:cNvCxnSpPr>
            <a:cxnSpLocks/>
          </p:cNvCxnSpPr>
          <p:nvPr/>
        </p:nvCxnSpPr>
        <p:spPr>
          <a:xfrm flipV="1">
            <a:off x="5744584" y="3925599"/>
            <a:ext cx="316704" cy="106152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60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13" grpId="0"/>
      <p:bldP spid="16" grpId="0"/>
      <p:bldP spid="21" grpId="0"/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0975BA1-B656-4B90-BBA7-9F90A7949F6E}"/>
              </a:ext>
            </a:extLst>
          </p:cNvPr>
          <p:cNvSpPr txBox="1">
            <a:spLocks/>
          </p:cNvSpPr>
          <p:nvPr/>
        </p:nvSpPr>
        <p:spPr>
          <a:xfrm>
            <a:off x="760413" y="1208467"/>
            <a:ext cx="8994606" cy="1400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Advantages:</a:t>
            </a:r>
            <a:endParaRPr lang="en-US" sz="2000" dirty="0"/>
          </a:p>
          <a:p>
            <a:r>
              <a:rPr lang="en-US" sz="2000" dirty="0"/>
              <a:t>Easy to use</a:t>
            </a:r>
          </a:p>
          <a:p>
            <a:r>
              <a:rPr lang="en-US" sz="2000" dirty="0"/>
              <a:t>Low computational costs: fast!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endParaRPr lang="en-US" sz="2000" dirty="0"/>
          </a:p>
          <a:p>
            <a:endParaRPr lang="nl-NL" sz="20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EE7D0A6-6FF6-4E5D-95F8-522D0317AE80}"/>
              </a:ext>
            </a:extLst>
          </p:cNvPr>
          <p:cNvSpPr txBox="1">
            <a:spLocks/>
          </p:cNvSpPr>
          <p:nvPr/>
        </p:nvSpPr>
        <p:spPr>
          <a:xfrm>
            <a:off x="801160" y="2522668"/>
            <a:ext cx="10120947" cy="1895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Disadvantages:</a:t>
            </a:r>
            <a:endParaRPr lang="en-US" sz="2000" dirty="0"/>
          </a:p>
          <a:p>
            <a:r>
              <a:rPr lang="en-US" sz="2000" dirty="0"/>
              <a:t>Euclidean distance is used as a metric </a:t>
            </a:r>
          </a:p>
          <a:p>
            <a:r>
              <a:rPr lang="en-US" sz="2000" dirty="0"/>
              <a:t>Variance is used as a measure of cluster scatter</a:t>
            </a:r>
          </a:p>
          <a:p>
            <a:r>
              <a:rPr lang="en-US" sz="2000" dirty="0"/>
              <a:t>an inappropriate choice of k may yield poor results</a:t>
            </a:r>
          </a:p>
          <a:p>
            <a:r>
              <a:rPr lang="en-US" sz="2000" dirty="0"/>
              <a:t>Random initialization prototypes may lead to different results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1371CB-5D94-4E7B-98BA-C000444593B0}"/>
              </a:ext>
            </a:extLst>
          </p:cNvPr>
          <p:cNvSpPr txBox="1">
            <a:spLocks/>
          </p:cNvSpPr>
          <p:nvPr/>
        </p:nvSpPr>
        <p:spPr>
          <a:xfrm>
            <a:off x="760413" y="4711583"/>
            <a:ext cx="10120947" cy="17220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Key limitation</a:t>
            </a:r>
          </a:p>
          <a:p>
            <a:r>
              <a:rPr lang="en-US" sz="2000" dirty="0"/>
              <a:t>Model aims to detect spherical clusters, such that mean value converges towards the cluster center. </a:t>
            </a:r>
          </a:p>
          <a:p>
            <a:r>
              <a:rPr lang="en-US" sz="2000" dirty="0"/>
              <a:t>The clusters are expected to be of similar size.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EBE399-5525-40EF-BF42-0672D7CAE2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770" y="0"/>
            <a:ext cx="4675991" cy="350699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E190726-2781-4E87-8A58-6D0FDFE9DA79}"/>
              </a:ext>
            </a:extLst>
          </p:cNvPr>
          <p:cNvSpPr/>
          <p:nvPr/>
        </p:nvSpPr>
        <p:spPr>
          <a:xfrm>
            <a:off x="7879976" y="354467"/>
            <a:ext cx="1366222" cy="15600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183757"/>
            <a:ext cx="11503456" cy="6969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Dbscan: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Density-based spatial clustering of applications with noise</a:t>
            </a:r>
            <a:endParaRPr lang="nl-NL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56FFA-060F-4868-8FED-1621BADBFBD0}"/>
              </a:ext>
            </a:extLst>
          </p:cNvPr>
          <p:cNvSpPr txBox="1"/>
          <p:nvPr/>
        </p:nvSpPr>
        <p:spPr>
          <a:xfrm>
            <a:off x="647306" y="1354214"/>
            <a:ext cx="3310522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Algorithm input: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Set of points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Distance 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min_samples (density)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8A7B1-F853-43C8-A2AB-5CDBDA818D2F}"/>
              </a:ext>
            </a:extLst>
          </p:cNvPr>
          <p:cNvSpPr txBox="1"/>
          <p:nvPr/>
        </p:nvSpPr>
        <p:spPr>
          <a:xfrm>
            <a:off x="647306" y="3212910"/>
            <a:ext cx="4605941" cy="1287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Output: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Each cluster is a high density region </a:t>
            </a:r>
          </a:p>
          <a:p>
            <a:pPr lvl="1">
              <a:lnSpc>
                <a:spcPct val="150000"/>
              </a:lnSpc>
            </a:pPr>
            <a:r>
              <a:rPr lang="nl-NL" dirty="0"/>
              <a:t>	in the search space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46D6F8-502A-401B-BF30-D9FB4AE5F4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2162" y="2293982"/>
            <a:ext cx="2206140" cy="2206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E11913-4151-4744-8939-39636C1ACC97}"/>
              </a:ext>
            </a:extLst>
          </p:cNvPr>
          <p:cNvSpPr/>
          <p:nvPr/>
        </p:nvSpPr>
        <p:spPr>
          <a:xfrm>
            <a:off x="7250231" y="3289052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DE2C9B-EC44-4F94-A457-29D9B60C1C38}"/>
              </a:ext>
            </a:extLst>
          </p:cNvPr>
          <p:cNvSpPr/>
          <p:nvPr/>
        </p:nvSpPr>
        <p:spPr>
          <a:xfrm>
            <a:off x="7745129" y="250873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31DC50-8C05-4CB0-BA2D-AFC4AE46E0B6}"/>
              </a:ext>
            </a:extLst>
          </p:cNvPr>
          <p:cNvSpPr/>
          <p:nvPr/>
        </p:nvSpPr>
        <p:spPr>
          <a:xfrm>
            <a:off x="7708702" y="3522230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1002A3-4746-4C99-AF7C-335443B9351C}"/>
              </a:ext>
            </a:extLst>
          </p:cNvPr>
          <p:cNvSpPr/>
          <p:nvPr/>
        </p:nvSpPr>
        <p:spPr>
          <a:xfrm>
            <a:off x="6724377" y="389336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A250DD-FE7A-4D0A-A826-E6AC7C1B3C18}"/>
              </a:ext>
            </a:extLst>
          </p:cNvPr>
          <p:cNvSpPr/>
          <p:nvPr/>
        </p:nvSpPr>
        <p:spPr>
          <a:xfrm>
            <a:off x="6596133" y="2913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CCD3CB-7147-4F56-9F38-D97919E488B1}"/>
              </a:ext>
            </a:extLst>
          </p:cNvPr>
          <p:cNvSpPr/>
          <p:nvPr/>
        </p:nvSpPr>
        <p:spPr>
          <a:xfrm>
            <a:off x="7007581" y="3129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118F76-41AB-453C-928D-2010F06BD719}"/>
              </a:ext>
            </a:extLst>
          </p:cNvPr>
          <p:cNvCxnSpPr>
            <a:cxnSpLocks/>
          </p:cNvCxnSpPr>
          <p:nvPr/>
        </p:nvCxnSpPr>
        <p:spPr>
          <a:xfrm flipV="1">
            <a:off x="7358231" y="2921508"/>
            <a:ext cx="938155" cy="47554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A89CE1C-FC14-4CAA-8D9C-4E88FDC81182}"/>
              </a:ext>
            </a:extLst>
          </p:cNvPr>
          <p:cNvSpPr txBox="1"/>
          <p:nvPr/>
        </p:nvSpPr>
        <p:spPr>
          <a:xfrm>
            <a:off x="7439696" y="2592315"/>
            <a:ext cx="439544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D</a:t>
            </a:r>
            <a:endParaRPr lang="en-NL" sz="2800" dirty="0" err="1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2BABA8-9001-4A03-B004-E816568CC0DB}"/>
              </a:ext>
            </a:extLst>
          </p:cNvPr>
          <p:cNvSpPr txBox="1"/>
          <p:nvPr/>
        </p:nvSpPr>
        <p:spPr>
          <a:xfrm>
            <a:off x="6314779" y="1064464"/>
            <a:ext cx="3913444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D=All points that are within a distance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2DC607-0DA4-4895-BE00-1AD7BA582FA8}"/>
              </a:ext>
            </a:extLst>
          </p:cNvPr>
          <p:cNvSpPr txBox="1"/>
          <p:nvPr/>
        </p:nvSpPr>
        <p:spPr>
          <a:xfrm>
            <a:off x="647306" y="4652431"/>
            <a:ext cx="3005951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Each point is now labelled as: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Core point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Border point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Noise point</a:t>
            </a:r>
            <a:endParaRPr lang="en-NL" dirty="0" err="1"/>
          </a:p>
        </p:txBody>
      </p:sp>
    </p:spTree>
    <p:extLst>
      <p:ext uri="{BB962C8B-B14F-4D97-AF65-F5344CB8AC3E}">
        <p14:creationId xmlns:p14="http://schemas.microsoft.com/office/powerpoint/2010/main" val="4253415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212086"/>
            <a:ext cx="2752110" cy="69693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8A7B1-F853-43C8-A2AB-5CDBDA818D2F}"/>
              </a:ext>
            </a:extLst>
          </p:cNvPr>
          <p:cNvSpPr txBox="1"/>
          <p:nvPr/>
        </p:nvSpPr>
        <p:spPr>
          <a:xfrm>
            <a:off x="647306" y="3212910"/>
            <a:ext cx="4605941" cy="1287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Output: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Each cluster is a high density region </a:t>
            </a:r>
          </a:p>
          <a:p>
            <a:pPr lvl="1">
              <a:lnSpc>
                <a:spcPct val="150000"/>
              </a:lnSpc>
            </a:pPr>
            <a:r>
              <a:rPr lang="nl-NL" dirty="0"/>
              <a:t>	in the search space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46D6F8-502A-401B-BF30-D9FB4AE5F4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2162" y="2293982"/>
            <a:ext cx="2206140" cy="2206140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508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E11913-4151-4744-8939-39636C1ACC97}"/>
              </a:ext>
            </a:extLst>
          </p:cNvPr>
          <p:cNvSpPr/>
          <p:nvPr/>
        </p:nvSpPr>
        <p:spPr>
          <a:xfrm>
            <a:off x="7250231" y="3289052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DE2C9B-EC44-4F94-A457-29D9B60C1C38}"/>
              </a:ext>
            </a:extLst>
          </p:cNvPr>
          <p:cNvSpPr/>
          <p:nvPr/>
        </p:nvSpPr>
        <p:spPr>
          <a:xfrm>
            <a:off x="7745129" y="250873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31DC50-8C05-4CB0-BA2D-AFC4AE46E0B6}"/>
              </a:ext>
            </a:extLst>
          </p:cNvPr>
          <p:cNvSpPr/>
          <p:nvPr/>
        </p:nvSpPr>
        <p:spPr>
          <a:xfrm>
            <a:off x="7708702" y="3522230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1002A3-4746-4C99-AF7C-335443B9351C}"/>
              </a:ext>
            </a:extLst>
          </p:cNvPr>
          <p:cNvSpPr/>
          <p:nvPr/>
        </p:nvSpPr>
        <p:spPr>
          <a:xfrm>
            <a:off x="6724377" y="389336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A250DD-FE7A-4D0A-A826-E6AC7C1B3C18}"/>
              </a:ext>
            </a:extLst>
          </p:cNvPr>
          <p:cNvSpPr/>
          <p:nvPr/>
        </p:nvSpPr>
        <p:spPr>
          <a:xfrm>
            <a:off x="6596133" y="2913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CCD3CB-7147-4F56-9F38-D97919E488B1}"/>
              </a:ext>
            </a:extLst>
          </p:cNvPr>
          <p:cNvSpPr/>
          <p:nvPr/>
        </p:nvSpPr>
        <p:spPr>
          <a:xfrm>
            <a:off x="7007581" y="3129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118F76-41AB-453C-928D-2010F06BD719}"/>
              </a:ext>
            </a:extLst>
          </p:cNvPr>
          <p:cNvCxnSpPr>
            <a:cxnSpLocks/>
          </p:cNvCxnSpPr>
          <p:nvPr/>
        </p:nvCxnSpPr>
        <p:spPr>
          <a:xfrm flipV="1">
            <a:off x="7358231" y="2921508"/>
            <a:ext cx="938155" cy="47554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A89CE1C-FC14-4CAA-8D9C-4E88FDC81182}"/>
              </a:ext>
            </a:extLst>
          </p:cNvPr>
          <p:cNvSpPr txBox="1"/>
          <p:nvPr/>
        </p:nvSpPr>
        <p:spPr>
          <a:xfrm>
            <a:off x="7439696" y="2592315"/>
            <a:ext cx="439544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D</a:t>
            </a:r>
            <a:endParaRPr lang="en-NL" sz="2800" dirty="0" err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8F52D4-C447-4F4C-A674-316DB584716C}"/>
              </a:ext>
            </a:extLst>
          </p:cNvPr>
          <p:cNvSpPr/>
          <p:nvPr/>
        </p:nvSpPr>
        <p:spPr>
          <a:xfrm>
            <a:off x="9761579" y="2417339"/>
            <a:ext cx="1694695" cy="871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err="1"/>
              <a:t>Min_samples</a:t>
            </a:r>
            <a:r>
              <a:rPr lang="en-GB" dirty="0"/>
              <a:t>=4</a:t>
            </a:r>
          </a:p>
          <a:p>
            <a:pPr>
              <a:lnSpc>
                <a:spcPct val="150000"/>
              </a:lnSpc>
            </a:pPr>
            <a:r>
              <a:rPr lang="en-GB" dirty="0"/>
              <a:t>4&lt;6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3E3018-4C47-4793-AE9D-53D13CFB14F6}"/>
              </a:ext>
            </a:extLst>
          </p:cNvPr>
          <p:cNvSpPr txBox="1"/>
          <p:nvPr/>
        </p:nvSpPr>
        <p:spPr>
          <a:xfrm>
            <a:off x="647306" y="4652431"/>
            <a:ext cx="6064674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Each point is now labelled as: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Core point has at least </a:t>
            </a:r>
            <a:r>
              <a:rPr lang="en-GB" dirty="0" err="1"/>
              <a:t>min_samples</a:t>
            </a:r>
            <a:r>
              <a:rPr lang="en-GB" dirty="0"/>
              <a:t> in his neighbourhood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Border point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Noise point</a:t>
            </a:r>
            <a:endParaRPr lang="en-NL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C59DD5-3FAC-430B-869B-E29FA4F1A1B2}"/>
              </a:ext>
            </a:extLst>
          </p:cNvPr>
          <p:cNvSpPr txBox="1"/>
          <p:nvPr/>
        </p:nvSpPr>
        <p:spPr>
          <a:xfrm>
            <a:off x="647306" y="1354214"/>
            <a:ext cx="3310522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Algorithm input: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Set of points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Distance 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min_samples (density)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AED653-971F-4CC4-A654-6D920719B1D5}"/>
              </a:ext>
            </a:extLst>
          </p:cNvPr>
          <p:cNvSpPr txBox="1"/>
          <p:nvPr/>
        </p:nvSpPr>
        <p:spPr>
          <a:xfrm>
            <a:off x="6314779" y="1064464"/>
            <a:ext cx="3913444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D=All points that are within a distance </a:t>
            </a:r>
          </a:p>
        </p:txBody>
      </p:sp>
    </p:spTree>
    <p:extLst>
      <p:ext uri="{BB962C8B-B14F-4D97-AF65-F5344CB8AC3E}">
        <p14:creationId xmlns:p14="http://schemas.microsoft.com/office/powerpoint/2010/main" val="2071101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F388E039-BED7-4435-B269-996F76435B6D}"/>
              </a:ext>
            </a:extLst>
          </p:cNvPr>
          <p:cNvSpPr/>
          <p:nvPr/>
        </p:nvSpPr>
        <p:spPr>
          <a:xfrm>
            <a:off x="1193423" y="4010731"/>
            <a:ext cx="1794076" cy="1794076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2A4EBB7-FD56-4F00-929B-6E9B635D0FFE}"/>
              </a:ext>
            </a:extLst>
          </p:cNvPr>
          <p:cNvSpPr/>
          <p:nvPr/>
        </p:nvSpPr>
        <p:spPr>
          <a:xfrm>
            <a:off x="1193423" y="4011079"/>
            <a:ext cx="1794076" cy="17940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E97AD6-1219-4D14-8DAE-641EEC64AE57}"/>
              </a:ext>
            </a:extLst>
          </p:cNvPr>
          <p:cNvSpPr/>
          <p:nvPr/>
        </p:nvSpPr>
        <p:spPr>
          <a:xfrm>
            <a:off x="4824379" y="3956612"/>
            <a:ext cx="1794076" cy="1794076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BD07FC-18F1-4FAB-B0C1-3E1183F2537B}"/>
              </a:ext>
            </a:extLst>
          </p:cNvPr>
          <p:cNvSpPr/>
          <p:nvPr/>
        </p:nvSpPr>
        <p:spPr>
          <a:xfrm>
            <a:off x="4824379" y="3959826"/>
            <a:ext cx="1794076" cy="17940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1C8AEB-98B0-4C95-872D-31FE66A2961B}"/>
              </a:ext>
            </a:extLst>
          </p:cNvPr>
          <p:cNvSpPr/>
          <p:nvPr/>
        </p:nvSpPr>
        <p:spPr>
          <a:xfrm>
            <a:off x="1206575" y="1535224"/>
            <a:ext cx="1794076" cy="1794076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477F24-4368-4931-BF0C-23E7B76F7797}"/>
              </a:ext>
            </a:extLst>
          </p:cNvPr>
          <p:cNvSpPr/>
          <p:nvPr/>
        </p:nvSpPr>
        <p:spPr>
          <a:xfrm>
            <a:off x="1206575" y="1535572"/>
            <a:ext cx="1794076" cy="17940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98F899F-FAD4-437B-98AB-57404DEF6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6359025" cy="633600"/>
          </a:xfrm>
        </p:spPr>
        <p:txBody>
          <a:bodyPr/>
          <a:lstStyle/>
          <a:p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applications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55931C-F05C-4A85-B732-A4D5418B43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2766" y="1741318"/>
            <a:ext cx="1422400" cy="1422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D25A88-211D-4C12-AD62-15FFD10E5B77}"/>
              </a:ext>
            </a:extLst>
          </p:cNvPr>
          <p:cNvSpPr txBox="1"/>
          <p:nvPr/>
        </p:nvSpPr>
        <p:spPr>
          <a:xfrm>
            <a:off x="2190423" y="2877893"/>
            <a:ext cx="2106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chemeClr val="accent1"/>
                </a:solidFill>
              </a:rPr>
              <a:t>SENSOR</a:t>
            </a:r>
          </a:p>
          <a:p>
            <a:r>
              <a:rPr lang="nl-NL" sz="2400" b="1" dirty="0">
                <a:solidFill>
                  <a:schemeClr val="accent1"/>
                </a:solidFill>
              </a:rPr>
              <a:t>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EC0575-5E11-441A-8799-D1669AE1D7E4}"/>
              </a:ext>
            </a:extLst>
          </p:cNvPr>
          <p:cNvGrpSpPr/>
          <p:nvPr/>
        </p:nvGrpSpPr>
        <p:grpSpPr>
          <a:xfrm>
            <a:off x="4798584" y="1535224"/>
            <a:ext cx="3248631" cy="2125438"/>
            <a:chOff x="5362937" y="1774784"/>
            <a:chExt cx="3248631" cy="212543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0EA2E96-B035-493F-8F05-90E3E28A64FB}"/>
                </a:ext>
              </a:extLst>
            </p:cNvPr>
            <p:cNvSpPr/>
            <p:nvPr/>
          </p:nvSpPr>
          <p:spPr>
            <a:xfrm>
              <a:off x="5362937" y="1774784"/>
              <a:ext cx="1794076" cy="17940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5B91084-EC9E-4290-9968-016994EB1550}"/>
                </a:ext>
              </a:extLst>
            </p:cNvPr>
            <p:cNvGrpSpPr/>
            <p:nvPr/>
          </p:nvGrpSpPr>
          <p:grpSpPr>
            <a:xfrm>
              <a:off x="5669344" y="1972197"/>
              <a:ext cx="2942224" cy="1928025"/>
              <a:chOff x="5669344" y="1972197"/>
              <a:chExt cx="2942224" cy="192802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EC881C2-241D-433D-8341-F03CB1199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69344" y="1972197"/>
                <a:ext cx="1270000" cy="12700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0C7C93-024F-4E21-AF69-C6AF30937974}"/>
                  </a:ext>
                </a:extLst>
              </p:cNvPr>
              <p:cNvSpPr txBox="1"/>
              <p:nvPr/>
            </p:nvSpPr>
            <p:spPr>
              <a:xfrm>
                <a:off x="6310134" y="3069225"/>
                <a:ext cx="23014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2400" b="1" dirty="0">
                    <a:solidFill>
                      <a:schemeClr val="accent1"/>
                    </a:solidFill>
                  </a:rPr>
                  <a:t>SPEECH RECOGNITION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E696D6-DA54-47D2-BC4A-74D782C6D5C5}"/>
              </a:ext>
            </a:extLst>
          </p:cNvPr>
          <p:cNvGrpSpPr/>
          <p:nvPr/>
        </p:nvGrpSpPr>
        <p:grpSpPr>
          <a:xfrm>
            <a:off x="8243445" y="1535224"/>
            <a:ext cx="3341226" cy="2090713"/>
            <a:chOff x="8617353" y="1811438"/>
            <a:chExt cx="3341226" cy="209071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E38E073-A84C-41C9-8B5E-A75A6C766A73}"/>
                </a:ext>
              </a:extLst>
            </p:cNvPr>
            <p:cNvSpPr/>
            <p:nvPr/>
          </p:nvSpPr>
          <p:spPr>
            <a:xfrm>
              <a:off x="8617353" y="1811438"/>
              <a:ext cx="1794076" cy="17940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0A8D3F2-438A-409E-89F7-23C7F49EB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40479" y="2118168"/>
              <a:ext cx="1226916" cy="122691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1CECAE-0F19-4701-92B9-60DF421BA95D}"/>
                </a:ext>
              </a:extLst>
            </p:cNvPr>
            <p:cNvSpPr txBox="1"/>
            <p:nvPr/>
          </p:nvSpPr>
          <p:spPr>
            <a:xfrm>
              <a:off x="9657145" y="3071154"/>
              <a:ext cx="23014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chemeClr val="accent1"/>
                  </a:solidFill>
                </a:rPr>
                <a:t>IMAGE RECOGNITION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0E1EA3-F695-4691-93A0-CCFDF97F09B9}"/>
              </a:ext>
            </a:extLst>
          </p:cNvPr>
          <p:cNvGrpSpPr/>
          <p:nvPr/>
        </p:nvGrpSpPr>
        <p:grpSpPr>
          <a:xfrm>
            <a:off x="1546882" y="4267200"/>
            <a:ext cx="2969876" cy="1851504"/>
            <a:chOff x="3963365" y="4641448"/>
            <a:chExt cx="2969876" cy="185150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369EFB5-D01C-4E3D-865F-B37A98CF2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63365" y="4641448"/>
              <a:ext cx="1128532" cy="112853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D2987B1-B258-48FD-8C73-852B4D40A167}"/>
                </a:ext>
              </a:extLst>
            </p:cNvPr>
            <p:cNvSpPr txBox="1"/>
            <p:nvPr/>
          </p:nvSpPr>
          <p:spPr>
            <a:xfrm>
              <a:off x="4608657" y="5661955"/>
              <a:ext cx="23245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chemeClr val="accent1"/>
                  </a:solidFill>
                </a:rPr>
                <a:t>OUTLIER</a:t>
              </a:r>
            </a:p>
            <a:p>
              <a:r>
                <a:rPr lang="nl-NL" sz="2400" b="1" dirty="0">
                  <a:solidFill>
                    <a:schemeClr val="accent1"/>
                  </a:solidFill>
                </a:rPr>
                <a:t>DETECTION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752ECC-EBDB-4D4D-9F1D-70341F5F81BE}"/>
              </a:ext>
            </a:extLst>
          </p:cNvPr>
          <p:cNvGrpSpPr/>
          <p:nvPr/>
        </p:nvGrpSpPr>
        <p:grpSpPr>
          <a:xfrm>
            <a:off x="5135866" y="4321091"/>
            <a:ext cx="2905249" cy="1772409"/>
            <a:chOff x="7305554" y="4745621"/>
            <a:chExt cx="2905249" cy="1772409"/>
          </a:xfrm>
        </p:grpSpPr>
        <p:sp>
          <p:nvSpPr>
            <p:cNvPr id="33" name="Oval Callout 10">
              <a:extLst>
                <a:ext uri="{FF2B5EF4-FFF2-40B4-BE49-F238E27FC236}">
                  <a16:creationId xmlns:a16="http://schemas.microsoft.com/office/drawing/2014/main" id="{32C3E81C-B8E6-42E0-9087-4328C0CC1602}"/>
                </a:ext>
              </a:extLst>
            </p:cNvPr>
            <p:cNvSpPr/>
            <p:nvPr/>
          </p:nvSpPr>
          <p:spPr>
            <a:xfrm>
              <a:off x="7305554" y="4745621"/>
              <a:ext cx="1226917" cy="1053296"/>
            </a:xfrm>
            <a:prstGeom prst="wedgeEllipseCallout">
              <a:avLst>
                <a:gd name="adj1" fmla="val -54960"/>
                <a:gd name="adj2" fmla="val 443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8000" b="1" dirty="0"/>
                <a:t>#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F6D02F-6C38-40BD-A0B9-2D2E61C9E39B}"/>
                </a:ext>
              </a:extLst>
            </p:cNvPr>
            <p:cNvSpPr txBox="1"/>
            <p:nvPr/>
          </p:nvSpPr>
          <p:spPr>
            <a:xfrm>
              <a:off x="7909369" y="5687033"/>
              <a:ext cx="23014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chemeClr val="accent1"/>
                  </a:solidFill>
                </a:rPr>
                <a:t>TOPIC DETECTION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5BDF4B8-2937-44B0-80FF-03B101B613C3}"/>
              </a:ext>
            </a:extLst>
          </p:cNvPr>
          <p:cNvGrpSpPr/>
          <p:nvPr/>
        </p:nvGrpSpPr>
        <p:grpSpPr>
          <a:xfrm>
            <a:off x="8264547" y="3959826"/>
            <a:ext cx="3865391" cy="2156304"/>
            <a:chOff x="3607446" y="4336648"/>
            <a:chExt cx="3865391" cy="215630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FBEC14-6619-4325-814A-A1E6E2C505EB}"/>
                </a:ext>
              </a:extLst>
            </p:cNvPr>
            <p:cNvSpPr/>
            <p:nvPr/>
          </p:nvSpPr>
          <p:spPr>
            <a:xfrm>
              <a:off x="3607446" y="4336648"/>
              <a:ext cx="1794076" cy="17940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E5F9FF-B7DB-4FB1-81EC-1C421967D277}"/>
                </a:ext>
              </a:extLst>
            </p:cNvPr>
            <p:cNvSpPr txBox="1"/>
            <p:nvPr/>
          </p:nvSpPr>
          <p:spPr>
            <a:xfrm>
              <a:off x="4279932" y="5661955"/>
              <a:ext cx="3192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chemeClr val="accent1"/>
                  </a:solidFill>
                </a:rPr>
                <a:t>UNDERSTAND/ OPTIMIZE CLASSIFIERS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66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54D0F822-E9C2-4B90-9079-12AE0DFC32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50059" y="1450014"/>
            <a:ext cx="2206140" cy="2206140"/>
          </a:xfrm>
          <a:prstGeom prst="ellipse">
            <a:avLst/>
          </a:prstGeom>
          <a:solidFill>
            <a:schemeClr val="accent1">
              <a:lumMod val="20000"/>
              <a:lumOff val="80000"/>
              <a:alpha val="41000"/>
            </a:schemeClr>
          </a:solidFill>
          <a:ln w="508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212086"/>
            <a:ext cx="2752110" cy="69693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8A7B1-F853-43C8-A2AB-5CDBDA818D2F}"/>
              </a:ext>
            </a:extLst>
          </p:cNvPr>
          <p:cNvSpPr txBox="1"/>
          <p:nvPr/>
        </p:nvSpPr>
        <p:spPr>
          <a:xfrm>
            <a:off x="647306" y="3212910"/>
            <a:ext cx="4605941" cy="1287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Output: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Each cluster is a high density region </a:t>
            </a:r>
          </a:p>
          <a:p>
            <a:pPr lvl="1">
              <a:lnSpc>
                <a:spcPct val="150000"/>
              </a:lnSpc>
            </a:pPr>
            <a:r>
              <a:rPr lang="nl-NL" dirty="0"/>
              <a:t>	in the search space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46D6F8-502A-401B-BF30-D9FB4AE5F4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2162" y="2293982"/>
            <a:ext cx="2206140" cy="2206140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508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E11913-4151-4744-8939-39636C1ACC97}"/>
              </a:ext>
            </a:extLst>
          </p:cNvPr>
          <p:cNvSpPr/>
          <p:nvPr/>
        </p:nvSpPr>
        <p:spPr>
          <a:xfrm>
            <a:off x="7250231" y="3289052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DE2C9B-EC44-4F94-A457-29D9B60C1C38}"/>
              </a:ext>
            </a:extLst>
          </p:cNvPr>
          <p:cNvSpPr/>
          <p:nvPr/>
        </p:nvSpPr>
        <p:spPr>
          <a:xfrm>
            <a:off x="7745129" y="250873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31DC50-8C05-4CB0-BA2D-AFC4AE46E0B6}"/>
              </a:ext>
            </a:extLst>
          </p:cNvPr>
          <p:cNvSpPr/>
          <p:nvPr/>
        </p:nvSpPr>
        <p:spPr>
          <a:xfrm>
            <a:off x="7708702" y="3522230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1002A3-4746-4C99-AF7C-335443B9351C}"/>
              </a:ext>
            </a:extLst>
          </p:cNvPr>
          <p:cNvSpPr/>
          <p:nvPr/>
        </p:nvSpPr>
        <p:spPr>
          <a:xfrm>
            <a:off x="6724377" y="389336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A250DD-FE7A-4D0A-A826-E6AC7C1B3C18}"/>
              </a:ext>
            </a:extLst>
          </p:cNvPr>
          <p:cNvSpPr/>
          <p:nvPr/>
        </p:nvSpPr>
        <p:spPr>
          <a:xfrm>
            <a:off x="6596133" y="2913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CCD3CB-7147-4F56-9F38-D97919E488B1}"/>
              </a:ext>
            </a:extLst>
          </p:cNvPr>
          <p:cNvSpPr/>
          <p:nvPr/>
        </p:nvSpPr>
        <p:spPr>
          <a:xfrm>
            <a:off x="7007581" y="3129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118F76-41AB-453C-928D-2010F06BD719}"/>
              </a:ext>
            </a:extLst>
          </p:cNvPr>
          <p:cNvCxnSpPr>
            <a:cxnSpLocks/>
          </p:cNvCxnSpPr>
          <p:nvPr/>
        </p:nvCxnSpPr>
        <p:spPr>
          <a:xfrm flipV="1">
            <a:off x="7358231" y="2921508"/>
            <a:ext cx="938155" cy="47554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A89CE1C-FC14-4CAA-8D9C-4E88FDC81182}"/>
              </a:ext>
            </a:extLst>
          </p:cNvPr>
          <p:cNvSpPr txBox="1"/>
          <p:nvPr/>
        </p:nvSpPr>
        <p:spPr>
          <a:xfrm>
            <a:off x="7439696" y="2592315"/>
            <a:ext cx="439544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D</a:t>
            </a:r>
            <a:endParaRPr lang="en-NL" sz="2800" dirty="0" err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141CA4-5080-4A08-AA81-0F9D049C096D}"/>
              </a:ext>
            </a:extLst>
          </p:cNvPr>
          <p:cNvSpPr txBox="1"/>
          <p:nvPr/>
        </p:nvSpPr>
        <p:spPr>
          <a:xfrm>
            <a:off x="647306" y="4652431"/>
            <a:ext cx="9249007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Each point is now labelled as: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Core point has at least </a:t>
            </a:r>
            <a:r>
              <a:rPr lang="en-GB" dirty="0" err="1"/>
              <a:t>minpts</a:t>
            </a:r>
            <a:r>
              <a:rPr lang="en-GB" dirty="0"/>
              <a:t> in his neighbourhood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Border point is a non-core point but with at least one core in neighbourhood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Noise point represents outlier (not core and not border and does not belong to any group)</a:t>
            </a:r>
            <a:endParaRPr lang="en-NL" dirty="0" err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8F52D4-C447-4F4C-A674-316DB584716C}"/>
              </a:ext>
            </a:extLst>
          </p:cNvPr>
          <p:cNvSpPr/>
          <p:nvPr/>
        </p:nvSpPr>
        <p:spPr>
          <a:xfrm>
            <a:off x="9761579" y="2417339"/>
            <a:ext cx="1694695" cy="871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err="1"/>
              <a:t>Min_samples</a:t>
            </a:r>
            <a:r>
              <a:rPr lang="en-GB" dirty="0"/>
              <a:t>=4</a:t>
            </a:r>
          </a:p>
          <a:p>
            <a:pPr>
              <a:lnSpc>
                <a:spcPct val="150000"/>
              </a:lnSpc>
            </a:pPr>
            <a:r>
              <a:rPr lang="en-GB" dirty="0"/>
              <a:t>4&lt;6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D0B34F-217D-4282-A4EB-38A85487F37D}"/>
              </a:ext>
            </a:extLst>
          </p:cNvPr>
          <p:cNvSpPr/>
          <p:nvPr/>
        </p:nvSpPr>
        <p:spPr>
          <a:xfrm>
            <a:off x="5946698" y="2169317"/>
            <a:ext cx="216000" cy="2160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40C455-1324-4DC7-B1ED-EA2A9BCE4C03}"/>
              </a:ext>
            </a:extLst>
          </p:cNvPr>
          <p:cNvSpPr/>
          <p:nvPr/>
        </p:nvSpPr>
        <p:spPr>
          <a:xfrm>
            <a:off x="5271809" y="1713102"/>
            <a:ext cx="732893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Noise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17406-BF10-4A7F-AB6E-AC57C2212256}"/>
              </a:ext>
            </a:extLst>
          </p:cNvPr>
          <p:cNvSpPr txBox="1"/>
          <p:nvPr/>
        </p:nvSpPr>
        <p:spPr>
          <a:xfrm>
            <a:off x="647306" y="1354214"/>
            <a:ext cx="3310522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Algorithm input: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Set of points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Distance 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min_samples (density)</a:t>
            </a:r>
          </a:p>
        </p:txBody>
      </p:sp>
    </p:spTree>
    <p:extLst>
      <p:ext uri="{BB962C8B-B14F-4D97-AF65-F5344CB8AC3E}">
        <p14:creationId xmlns:p14="http://schemas.microsoft.com/office/powerpoint/2010/main" val="3044004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212086"/>
            <a:ext cx="2752110" cy="69693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56FFA-060F-4868-8FED-1621BADBFBD0}"/>
              </a:ext>
            </a:extLst>
          </p:cNvPr>
          <p:cNvSpPr txBox="1"/>
          <p:nvPr/>
        </p:nvSpPr>
        <p:spPr>
          <a:xfrm>
            <a:off x="776184" y="1147722"/>
            <a:ext cx="4516236" cy="87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Starts with unassigned core point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Performs depth-first search at that point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DE2C9B-EC44-4F94-A457-29D9B60C1C38}"/>
              </a:ext>
            </a:extLst>
          </p:cNvPr>
          <p:cNvSpPr/>
          <p:nvPr/>
        </p:nvSpPr>
        <p:spPr>
          <a:xfrm>
            <a:off x="7745129" y="250873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31DC50-8C05-4CB0-BA2D-AFC4AE46E0B6}"/>
              </a:ext>
            </a:extLst>
          </p:cNvPr>
          <p:cNvSpPr/>
          <p:nvPr/>
        </p:nvSpPr>
        <p:spPr>
          <a:xfrm>
            <a:off x="7579610" y="305692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1002A3-4746-4C99-AF7C-335443B9351C}"/>
              </a:ext>
            </a:extLst>
          </p:cNvPr>
          <p:cNvSpPr/>
          <p:nvPr/>
        </p:nvSpPr>
        <p:spPr>
          <a:xfrm>
            <a:off x="7111050" y="252835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A250DD-FE7A-4D0A-A826-E6AC7C1B3C18}"/>
              </a:ext>
            </a:extLst>
          </p:cNvPr>
          <p:cNvSpPr/>
          <p:nvPr/>
        </p:nvSpPr>
        <p:spPr>
          <a:xfrm>
            <a:off x="6596133" y="2913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CCD3CB-7147-4F56-9F38-D97919E488B1}"/>
              </a:ext>
            </a:extLst>
          </p:cNvPr>
          <p:cNvSpPr/>
          <p:nvPr/>
        </p:nvSpPr>
        <p:spPr>
          <a:xfrm>
            <a:off x="7007581" y="3129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118F76-41AB-453C-928D-2010F06BD719}"/>
              </a:ext>
            </a:extLst>
          </p:cNvPr>
          <p:cNvCxnSpPr>
            <a:cxnSpLocks/>
            <a:stCxn id="47" idx="7"/>
            <a:endCxn id="46" idx="3"/>
          </p:cNvCxnSpPr>
          <p:nvPr/>
        </p:nvCxnSpPr>
        <p:spPr>
          <a:xfrm flipV="1">
            <a:off x="6780501" y="2712726"/>
            <a:ext cx="362181" cy="23207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11245C49-C14C-455E-9232-373C86A21E45}"/>
              </a:ext>
            </a:extLst>
          </p:cNvPr>
          <p:cNvSpPr/>
          <p:nvPr/>
        </p:nvSpPr>
        <p:spPr>
          <a:xfrm>
            <a:off x="7327050" y="2135415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F9DA663-C9E3-4B53-AFD4-43325B5767F6}"/>
              </a:ext>
            </a:extLst>
          </p:cNvPr>
          <p:cNvSpPr/>
          <p:nvPr/>
        </p:nvSpPr>
        <p:spPr>
          <a:xfrm>
            <a:off x="8198420" y="209756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C6C795-C5D1-468E-9BE7-4DBAEB0D7620}"/>
              </a:ext>
            </a:extLst>
          </p:cNvPr>
          <p:cNvSpPr/>
          <p:nvPr/>
        </p:nvSpPr>
        <p:spPr>
          <a:xfrm>
            <a:off x="7907963" y="1834007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A5BC81-9F56-4CE2-ACDE-085AB09CE156}"/>
              </a:ext>
            </a:extLst>
          </p:cNvPr>
          <p:cNvSpPr/>
          <p:nvPr/>
        </p:nvSpPr>
        <p:spPr>
          <a:xfrm>
            <a:off x="8090420" y="2970691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3E45C6-EF2B-4BA9-9AF7-686D9B0A08C0}"/>
              </a:ext>
            </a:extLst>
          </p:cNvPr>
          <p:cNvSpPr/>
          <p:nvPr/>
        </p:nvSpPr>
        <p:spPr>
          <a:xfrm>
            <a:off x="6569975" y="242035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E3672E-10E8-46E4-914A-B65BE35529FA}"/>
              </a:ext>
            </a:extLst>
          </p:cNvPr>
          <p:cNvSpPr/>
          <p:nvPr/>
        </p:nvSpPr>
        <p:spPr>
          <a:xfrm>
            <a:off x="7435050" y="1652907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26D7B5-11A7-443A-B0A3-D8EBF3DB3839}"/>
              </a:ext>
            </a:extLst>
          </p:cNvPr>
          <p:cNvSpPr/>
          <p:nvPr/>
        </p:nvSpPr>
        <p:spPr>
          <a:xfrm>
            <a:off x="6461975" y="3525617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19F4BF-B1A7-4B79-95BE-94533EDEA299}"/>
              </a:ext>
            </a:extLst>
          </p:cNvPr>
          <p:cNvSpPr/>
          <p:nvPr/>
        </p:nvSpPr>
        <p:spPr>
          <a:xfrm>
            <a:off x="3479108" y="261673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4A27DAF-B0A6-42FB-BF33-C413D1332234}"/>
              </a:ext>
            </a:extLst>
          </p:cNvPr>
          <p:cNvSpPr/>
          <p:nvPr/>
        </p:nvSpPr>
        <p:spPr>
          <a:xfrm>
            <a:off x="6371550" y="90389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1034A8F-F7F7-4C7F-98C3-12BFCFBAD541}"/>
              </a:ext>
            </a:extLst>
          </p:cNvPr>
          <p:cNvSpPr/>
          <p:nvPr/>
        </p:nvSpPr>
        <p:spPr>
          <a:xfrm>
            <a:off x="9313766" y="490573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2646327-5230-45EC-A7CE-FC5ECCBF4886}"/>
              </a:ext>
            </a:extLst>
          </p:cNvPr>
          <p:cNvSpPr/>
          <p:nvPr/>
        </p:nvSpPr>
        <p:spPr>
          <a:xfrm>
            <a:off x="7219050" y="520509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A04965-22CC-41C0-B023-8DB9D00E79C6}"/>
              </a:ext>
            </a:extLst>
          </p:cNvPr>
          <p:cNvSpPr/>
          <p:nvPr/>
        </p:nvSpPr>
        <p:spPr>
          <a:xfrm>
            <a:off x="3733573" y="577524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9881D46-48CB-4D81-8902-BD7131078E19}"/>
              </a:ext>
            </a:extLst>
          </p:cNvPr>
          <p:cNvSpPr/>
          <p:nvPr/>
        </p:nvSpPr>
        <p:spPr>
          <a:xfrm>
            <a:off x="3012810" y="5503786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76530E1-FD81-49A3-B68D-B6961555B3CD}"/>
              </a:ext>
            </a:extLst>
          </p:cNvPr>
          <p:cNvSpPr/>
          <p:nvPr/>
        </p:nvSpPr>
        <p:spPr>
          <a:xfrm>
            <a:off x="2883964" y="479773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A6C80BE-728B-45EB-B8EA-AF8DEFDA5F69}"/>
              </a:ext>
            </a:extLst>
          </p:cNvPr>
          <p:cNvSpPr/>
          <p:nvPr/>
        </p:nvSpPr>
        <p:spPr>
          <a:xfrm>
            <a:off x="3412807" y="5226860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AFA61D-11A9-40D7-BFE9-8F2B893DD35A}"/>
              </a:ext>
            </a:extLst>
          </p:cNvPr>
          <p:cNvSpPr/>
          <p:nvPr/>
        </p:nvSpPr>
        <p:spPr>
          <a:xfrm>
            <a:off x="3412807" y="4802185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9C5C59B-BC86-494B-BF0E-8CCF266CA886}"/>
              </a:ext>
            </a:extLst>
          </p:cNvPr>
          <p:cNvSpPr/>
          <p:nvPr/>
        </p:nvSpPr>
        <p:spPr>
          <a:xfrm>
            <a:off x="3979524" y="5250386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368C10-4129-4C8A-8B64-91365863A13B}"/>
              </a:ext>
            </a:extLst>
          </p:cNvPr>
          <p:cNvSpPr/>
          <p:nvPr/>
        </p:nvSpPr>
        <p:spPr>
          <a:xfrm>
            <a:off x="3908794" y="476654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F7B61FC-AD08-423D-9039-3ADAD4663554}"/>
              </a:ext>
            </a:extLst>
          </p:cNvPr>
          <p:cNvSpPr/>
          <p:nvPr/>
        </p:nvSpPr>
        <p:spPr>
          <a:xfrm>
            <a:off x="3120810" y="435237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FA18371-092B-40F4-B1A2-6C125679187D}"/>
              </a:ext>
            </a:extLst>
          </p:cNvPr>
          <p:cNvSpPr/>
          <p:nvPr/>
        </p:nvSpPr>
        <p:spPr>
          <a:xfrm>
            <a:off x="2251761" y="5358386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0A82080-AA96-436F-B2A2-51BDE5A9EEEC}"/>
              </a:ext>
            </a:extLst>
          </p:cNvPr>
          <p:cNvSpPr/>
          <p:nvPr/>
        </p:nvSpPr>
        <p:spPr>
          <a:xfrm>
            <a:off x="2186279" y="468973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A166667-9D89-4E4A-8E00-EF0F71B989B0}"/>
              </a:ext>
            </a:extLst>
          </p:cNvPr>
          <p:cNvSpPr/>
          <p:nvPr/>
        </p:nvSpPr>
        <p:spPr>
          <a:xfrm>
            <a:off x="2667964" y="5097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0CDFBAC-4A98-4D99-890B-EA7502267B91}"/>
              </a:ext>
            </a:extLst>
          </p:cNvPr>
          <p:cNvSpPr/>
          <p:nvPr/>
        </p:nvSpPr>
        <p:spPr>
          <a:xfrm>
            <a:off x="8379208" y="252835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28A8F5B-9EB1-48E4-A84F-967FB0BFA928}"/>
              </a:ext>
            </a:extLst>
          </p:cNvPr>
          <p:cNvSpPr/>
          <p:nvPr/>
        </p:nvSpPr>
        <p:spPr>
          <a:xfrm>
            <a:off x="6054990" y="2862691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7D5571B-4C70-41F3-8FAE-850EFDE08DB3}"/>
              </a:ext>
            </a:extLst>
          </p:cNvPr>
          <p:cNvSpPr/>
          <p:nvPr/>
        </p:nvSpPr>
        <p:spPr>
          <a:xfrm>
            <a:off x="6899581" y="188156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89D17A9-3443-4658-A16D-55B193C4541A}"/>
              </a:ext>
            </a:extLst>
          </p:cNvPr>
          <p:cNvSpPr/>
          <p:nvPr/>
        </p:nvSpPr>
        <p:spPr>
          <a:xfrm>
            <a:off x="4334908" y="2708006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34A4223-4DC4-4515-B01A-93CAFFEC2C89}"/>
              </a:ext>
            </a:extLst>
          </p:cNvPr>
          <p:cNvCxnSpPr>
            <a:cxnSpLocks/>
            <a:stCxn id="47" idx="5"/>
            <a:endCxn id="48" idx="2"/>
          </p:cNvCxnSpPr>
          <p:nvPr/>
        </p:nvCxnSpPr>
        <p:spPr>
          <a:xfrm>
            <a:off x="6780501" y="3097541"/>
            <a:ext cx="227080" cy="13963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96FB320-7D72-4CC6-9037-D87B2FFBC241}"/>
              </a:ext>
            </a:extLst>
          </p:cNvPr>
          <p:cNvCxnSpPr>
            <a:cxnSpLocks/>
            <a:stCxn id="47" idx="4"/>
            <a:endCxn id="26" idx="7"/>
          </p:cNvCxnSpPr>
          <p:nvPr/>
        </p:nvCxnSpPr>
        <p:spPr>
          <a:xfrm flipH="1">
            <a:off x="6646343" y="3129173"/>
            <a:ext cx="57790" cy="42807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BF1682-3EB9-43DB-8228-A18181FC6771}"/>
              </a:ext>
            </a:extLst>
          </p:cNvPr>
          <p:cNvCxnSpPr>
            <a:cxnSpLocks/>
            <a:stCxn id="47" idx="2"/>
            <a:endCxn id="43" idx="6"/>
          </p:cNvCxnSpPr>
          <p:nvPr/>
        </p:nvCxnSpPr>
        <p:spPr>
          <a:xfrm flipH="1" flipV="1">
            <a:off x="6270990" y="2970691"/>
            <a:ext cx="325143" cy="5048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2FA9EBE-DFA7-4C1B-8883-A55AE64C3479}"/>
              </a:ext>
            </a:extLst>
          </p:cNvPr>
          <p:cNvCxnSpPr>
            <a:cxnSpLocks/>
            <a:stCxn id="47" idx="0"/>
            <a:endCxn id="24" idx="4"/>
          </p:cNvCxnSpPr>
          <p:nvPr/>
        </p:nvCxnSpPr>
        <p:spPr>
          <a:xfrm flipH="1" flipV="1">
            <a:off x="6677975" y="2636358"/>
            <a:ext cx="26158" cy="2768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CD9B0D01-56F6-44A1-90CC-FB23AD3CB6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0996" y="2284377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3013265-6CAD-48F5-B1B3-DD2EC8C3B0D8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7320503" y="2351415"/>
            <a:ext cx="114547" cy="19645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B3B1959-A40F-4D2F-86BD-EF43E642A5A2}"/>
              </a:ext>
            </a:extLst>
          </p:cNvPr>
          <p:cNvCxnSpPr>
            <a:cxnSpLocks/>
            <a:stCxn id="46" idx="4"/>
            <a:endCxn id="45" idx="1"/>
          </p:cNvCxnSpPr>
          <p:nvPr/>
        </p:nvCxnSpPr>
        <p:spPr>
          <a:xfrm>
            <a:off x="7219050" y="2744358"/>
            <a:ext cx="392192" cy="34419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41E5079F-0911-48FC-98EF-890CE30F65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76179" y="1804495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7CB30FB-2F3A-44CC-96BE-B000C15A6528}"/>
              </a:ext>
            </a:extLst>
          </p:cNvPr>
          <p:cNvCxnSpPr>
            <a:cxnSpLocks/>
            <a:stCxn id="46" idx="6"/>
            <a:endCxn id="44" idx="2"/>
          </p:cNvCxnSpPr>
          <p:nvPr/>
        </p:nvCxnSpPr>
        <p:spPr>
          <a:xfrm flipV="1">
            <a:off x="7327050" y="2616738"/>
            <a:ext cx="418079" cy="1962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F05C258-4EAF-476C-AF6A-6746077A63F9}"/>
              </a:ext>
            </a:extLst>
          </p:cNvPr>
          <p:cNvCxnSpPr>
            <a:cxnSpLocks/>
            <a:stCxn id="46" idx="1"/>
            <a:endCxn id="49" idx="4"/>
          </p:cNvCxnSpPr>
          <p:nvPr/>
        </p:nvCxnSpPr>
        <p:spPr>
          <a:xfrm flipH="1" flipV="1">
            <a:off x="7007581" y="2097569"/>
            <a:ext cx="135101" cy="46242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0A3B8B1C-B26C-431B-9887-179D326576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93528" y="1687360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343CB98-CF56-48D7-9DEB-CF6B8F0EF1D2}"/>
              </a:ext>
            </a:extLst>
          </p:cNvPr>
          <p:cNvCxnSpPr>
            <a:cxnSpLocks/>
          </p:cNvCxnSpPr>
          <p:nvPr/>
        </p:nvCxnSpPr>
        <p:spPr>
          <a:xfrm flipV="1">
            <a:off x="7959488" y="2578870"/>
            <a:ext cx="418079" cy="1962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BB2AE2B-082F-4B86-8D7A-2FE2AAA5A956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7923037" y="2281937"/>
            <a:ext cx="307015" cy="23661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D9701F8-547C-41B9-8D95-1C0A00AF5BD7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7825061" y="2018375"/>
            <a:ext cx="114534" cy="47321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F3E91B1-DDA7-4BB0-B3FD-611588B2CEA0}"/>
              </a:ext>
            </a:extLst>
          </p:cNvPr>
          <p:cNvCxnSpPr>
            <a:cxnSpLocks/>
          </p:cNvCxnSpPr>
          <p:nvPr/>
        </p:nvCxnSpPr>
        <p:spPr>
          <a:xfrm flipH="1" flipV="1">
            <a:off x="7577967" y="1901240"/>
            <a:ext cx="190830" cy="60553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37F0425-1A8D-4522-957A-14D6BEA4A1D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907963" y="2733573"/>
            <a:ext cx="214089" cy="2687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6C2D899-EEBD-49A9-AA32-AF3D850B7EF7}"/>
              </a:ext>
            </a:extLst>
          </p:cNvPr>
          <p:cNvCxnSpPr>
            <a:cxnSpLocks/>
            <a:endCxn id="45" idx="7"/>
          </p:cNvCxnSpPr>
          <p:nvPr/>
        </p:nvCxnSpPr>
        <p:spPr>
          <a:xfrm flipH="1">
            <a:off x="7763978" y="2733573"/>
            <a:ext cx="97124" cy="35498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63D13F21-CD35-401F-BB54-C81400F20F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80464" y="805338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944C07F-8678-42E4-B9EC-59F8177A94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99116" y="1062909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2E41E76-2E6E-4688-8DF2-98BF0BC2EB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64024" y="1431458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7E694EF-D4D6-484B-99A5-93423C3225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31956" y="1954708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C60AF29-EA55-497D-AD86-E15A076628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18652" y="2490068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3F0B67E-47F8-49D9-86AF-C59F58BAB6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52136" y="3049528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F291B45-E8EE-4DEE-9D52-0CF43DCBD0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11476" y="2771445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737C574-1458-487C-9D92-F84977AA04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7442" y="2168397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C4C49D5-F2B9-4CF6-9AD8-2BEF742C6C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4088" y="1554720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1BFAFD2-E2B1-49BC-8A56-F686D2F476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7918" y="1005369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99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9BD5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C9BD5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42" grpId="0" animBg="1"/>
      <p:bldP spid="43" grpId="0" animBg="1"/>
      <p:bldP spid="49" grpId="0" animBg="1"/>
      <p:bldP spid="61" grpId="0" animBg="1"/>
      <p:bldP spid="67" grpId="0" animBg="1"/>
      <p:bldP spid="74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212086"/>
            <a:ext cx="2752110" cy="69693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56FFA-060F-4868-8FED-1621BADBFBD0}"/>
              </a:ext>
            </a:extLst>
          </p:cNvPr>
          <p:cNvSpPr txBox="1"/>
          <p:nvPr/>
        </p:nvSpPr>
        <p:spPr>
          <a:xfrm>
            <a:off x="776184" y="1147722"/>
            <a:ext cx="4516236" cy="87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Starts with unassigned core point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Performs depth-first search at that point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DE2C9B-EC44-4F94-A457-29D9B60C1C38}"/>
              </a:ext>
            </a:extLst>
          </p:cNvPr>
          <p:cNvSpPr/>
          <p:nvPr/>
        </p:nvSpPr>
        <p:spPr>
          <a:xfrm>
            <a:off x="7745129" y="2508738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31DC50-8C05-4CB0-BA2D-AFC4AE46E0B6}"/>
              </a:ext>
            </a:extLst>
          </p:cNvPr>
          <p:cNvSpPr/>
          <p:nvPr/>
        </p:nvSpPr>
        <p:spPr>
          <a:xfrm>
            <a:off x="7579610" y="3056924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1002A3-4746-4C99-AF7C-335443B9351C}"/>
              </a:ext>
            </a:extLst>
          </p:cNvPr>
          <p:cNvSpPr/>
          <p:nvPr/>
        </p:nvSpPr>
        <p:spPr>
          <a:xfrm>
            <a:off x="7111050" y="2528358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A250DD-FE7A-4D0A-A826-E6AC7C1B3C18}"/>
              </a:ext>
            </a:extLst>
          </p:cNvPr>
          <p:cNvSpPr/>
          <p:nvPr/>
        </p:nvSpPr>
        <p:spPr>
          <a:xfrm>
            <a:off x="6596133" y="2913173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CCD3CB-7147-4F56-9F38-D97919E488B1}"/>
              </a:ext>
            </a:extLst>
          </p:cNvPr>
          <p:cNvSpPr/>
          <p:nvPr/>
        </p:nvSpPr>
        <p:spPr>
          <a:xfrm>
            <a:off x="7007581" y="3129173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245C49-C14C-455E-9232-373C86A21E45}"/>
              </a:ext>
            </a:extLst>
          </p:cNvPr>
          <p:cNvSpPr/>
          <p:nvPr/>
        </p:nvSpPr>
        <p:spPr>
          <a:xfrm>
            <a:off x="7327050" y="2135415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F9DA663-C9E3-4B53-AFD4-43325B5767F6}"/>
              </a:ext>
            </a:extLst>
          </p:cNvPr>
          <p:cNvSpPr/>
          <p:nvPr/>
        </p:nvSpPr>
        <p:spPr>
          <a:xfrm>
            <a:off x="8198420" y="2097569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C6C795-C5D1-468E-9BE7-4DBAEB0D7620}"/>
              </a:ext>
            </a:extLst>
          </p:cNvPr>
          <p:cNvSpPr/>
          <p:nvPr/>
        </p:nvSpPr>
        <p:spPr>
          <a:xfrm>
            <a:off x="7907963" y="1834007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A5BC81-9F56-4CE2-ACDE-085AB09CE156}"/>
              </a:ext>
            </a:extLst>
          </p:cNvPr>
          <p:cNvSpPr/>
          <p:nvPr/>
        </p:nvSpPr>
        <p:spPr>
          <a:xfrm>
            <a:off x="8090420" y="2970691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3E45C6-EF2B-4BA9-9AF7-686D9B0A08C0}"/>
              </a:ext>
            </a:extLst>
          </p:cNvPr>
          <p:cNvSpPr/>
          <p:nvPr/>
        </p:nvSpPr>
        <p:spPr>
          <a:xfrm>
            <a:off x="6569975" y="2420358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E3672E-10E8-46E4-914A-B65BE35529FA}"/>
              </a:ext>
            </a:extLst>
          </p:cNvPr>
          <p:cNvSpPr/>
          <p:nvPr/>
        </p:nvSpPr>
        <p:spPr>
          <a:xfrm>
            <a:off x="7435050" y="1652907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26D7B5-11A7-443A-B0A3-D8EBF3DB3839}"/>
              </a:ext>
            </a:extLst>
          </p:cNvPr>
          <p:cNvSpPr/>
          <p:nvPr/>
        </p:nvSpPr>
        <p:spPr>
          <a:xfrm>
            <a:off x="6461975" y="3525617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A04965-22CC-41C0-B023-8DB9D00E79C6}"/>
              </a:ext>
            </a:extLst>
          </p:cNvPr>
          <p:cNvSpPr/>
          <p:nvPr/>
        </p:nvSpPr>
        <p:spPr>
          <a:xfrm>
            <a:off x="3733573" y="5775248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9881D46-48CB-4D81-8902-BD7131078E19}"/>
              </a:ext>
            </a:extLst>
          </p:cNvPr>
          <p:cNvSpPr/>
          <p:nvPr/>
        </p:nvSpPr>
        <p:spPr>
          <a:xfrm>
            <a:off x="3012810" y="5503786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76530E1-FD81-49A3-B68D-B6961555B3CD}"/>
              </a:ext>
            </a:extLst>
          </p:cNvPr>
          <p:cNvSpPr/>
          <p:nvPr/>
        </p:nvSpPr>
        <p:spPr>
          <a:xfrm>
            <a:off x="2883964" y="4797739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A6C80BE-728B-45EB-B8EA-AF8DEFDA5F69}"/>
              </a:ext>
            </a:extLst>
          </p:cNvPr>
          <p:cNvSpPr/>
          <p:nvPr/>
        </p:nvSpPr>
        <p:spPr>
          <a:xfrm>
            <a:off x="3412807" y="5226860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AFA61D-11A9-40D7-BFE9-8F2B893DD35A}"/>
              </a:ext>
            </a:extLst>
          </p:cNvPr>
          <p:cNvSpPr/>
          <p:nvPr/>
        </p:nvSpPr>
        <p:spPr>
          <a:xfrm>
            <a:off x="3412807" y="4802185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9C5C59B-BC86-494B-BF0E-8CCF266CA886}"/>
              </a:ext>
            </a:extLst>
          </p:cNvPr>
          <p:cNvSpPr/>
          <p:nvPr/>
        </p:nvSpPr>
        <p:spPr>
          <a:xfrm>
            <a:off x="3979524" y="5250386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368C10-4129-4C8A-8B64-91365863A13B}"/>
              </a:ext>
            </a:extLst>
          </p:cNvPr>
          <p:cNvSpPr/>
          <p:nvPr/>
        </p:nvSpPr>
        <p:spPr>
          <a:xfrm>
            <a:off x="3908794" y="4766544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F7B61FC-AD08-423D-9039-3ADAD4663554}"/>
              </a:ext>
            </a:extLst>
          </p:cNvPr>
          <p:cNvSpPr/>
          <p:nvPr/>
        </p:nvSpPr>
        <p:spPr>
          <a:xfrm>
            <a:off x="3120810" y="4352374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FA18371-092B-40F4-B1A2-6C125679187D}"/>
              </a:ext>
            </a:extLst>
          </p:cNvPr>
          <p:cNvSpPr/>
          <p:nvPr/>
        </p:nvSpPr>
        <p:spPr>
          <a:xfrm>
            <a:off x="2251761" y="5358386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0A82080-AA96-436F-B2A2-51BDE5A9EEEC}"/>
              </a:ext>
            </a:extLst>
          </p:cNvPr>
          <p:cNvSpPr/>
          <p:nvPr/>
        </p:nvSpPr>
        <p:spPr>
          <a:xfrm>
            <a:off x="2186279" y="4689739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A166667-9D89-4E4A-8E00-EF0F71B989B0}"/>
              </a:ext>
            </a:extLst>
          </p:cNvPr>
          <p:cNvSpPr/>
          <p:nvPr/>
        </p:nvSpPr>
        <p:spPr>
          <a:xfrm>
            <a:off x="2667964" y="5097173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0CDFBAC-4A98-4D99-890B-EA7502267B91}"/>
              </a:ext>
            </a:extLst>
          </p:cNvPr>
          <p:cNvSpPr/>
          <p:nvPr/>
        </p:nvSpPr>
        <p:spPr>
          <a:xfrm>
            <a:off x="8379208" y="2528358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28A8F5B-9EB1-48E4-A84F-967FB0BFA928}"/>
              </a:ext>
            </a:extLst>
          </p:cNvPr>
          <p:cNvSpPr/>
          <p:nvPr/>
        </p:nvSpPr>
        <p:spPr>
          <a:xfrm>
            <a:off x="6054990" y="2862691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7D5571B-4C70-41F3-8FAE-850EFDE08DB3}"/>
              </a:ext>
            </a:extLst>
          </p:cNvPr>
          <p:cNvSpPr/>
          <p:nvPr/>
        </p:nvSpPr>
        <p:spPr>
          <a:xfrm>
            <a:off x="6899581" y="1881569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74386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186C17-0D0B-4106-8D08-284CB35C0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212086"/>
            <a:ext cx="2752110" cy="69693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43B677E-F6F1-4951-9246-ABAC1AE87224}"/>
              </a:ext>
            </a:extLst>
          </p:cNvPr>
          <p:cNvSpPr txBox="1">
            <a:spLocks/>
          </p:cNvSpPr>
          <p:nvPr/>
        </p:nvSpPr>
        <p:spPr>
          <a:xfrm>
            <a:off x="760413" y="1380589"/>
            <a:ext cx="8994606" cy="17606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Advantages:</a:t>
            </a:r>
            <a:endParaRPr lang="en-US" sz="2000" dirty="0"/>
          </a:p>
          <a:p>
            <a:r>
              <a:rPr lang="en-US" sz="2000" dirty="0"/>
              <a:t>Any number of </a:t>
            </a:r>
            <a:r>
              <a:rPr lang="en-US" sz="2000" dirty="0" err="1"/>
              <a:t>lcusters</a:t>
            </a:r>
            <a:endParaRPr lang="en-US" sz="2000" dirty="0"/>
          </a:p>
          <a:p>
            <a:r>
              <a:rPr lang="en-US" sz="2000" dirty="0"/>
              <a:t>Can find clusters of varying size and shape</a:t>
            </a:r>
          </a:p>
          <a:p>
            <a:r>
              <a:rPr lang="en-US" sz="2000" dirty="0"/>
              <a:t>Ignore outliers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endParaRPr lang="en-US" sz="2000" dirty="0"/>
          </a:p>
          <a:p>
            <a:endParaRPr lang="nl-NL" sz="2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F22FAE7-238A-485E-A514-0CAC39BCC169}"/>
              </a:ext>
            </a:extLst>
          </p:cNvPr>
          <p:cNvSpPr txBox="1">
            <a:spLocks/>
          </p:cNvSpPr>
          <p:nvPr/>
        </p:nvSpPr>
        <p:spPr>
          <a:xfrm>
            <a:off x="760413" y="3420931"/>
            <a:ext cx="10120947" cy="1895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Disadvantages:</a:t>
            </a:r>
            <a:endParaRPr lang="en-US" sz="2000" dirty="0"/>
          </a:p>
          <a:p>
            <a:r>
              <a:rPr lang="en-US" sz="2000" dirty="0"/>
              <a:t>Sensitive to choice of parameters</a:t>
            </a:r>
          </a:p>
          <a:p>
            <a:r>
              <a:rPr lang="en-US" sz="2000" dirty="0"/>
              <a:t>Distance to small will make sparse clusters</a:t>
            </a:r>
          </a:p>
          <a:p>
            <a:r>
              <a:rPr lang="en-US" sz="2000" dirty="0"/>
              <a:t>Distance to large will make one big cluster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1960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319663"/>
            <a:ext cx="11433532" cy="77761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Subjectivity in clustering</a:t>
            </a:r>
            <a:endParaRPr lang="nl-N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409">
            <a:extLst>
              <a:ext uri="{FF2B5EF4-FFF2-40B4-BE49-F238E27FC236}">
                <a16:creationId xmlns:a16="http://schemas.microsoft.com/office/drawing/2014/main" id="{9FEEEC43-4009-4813-92E5-3F11988BB3EA}"/>
              </a:ext>
            </a:extLst>
          </p:cNvPr>
          <p:cNvSpPr txBox="1">
            <a:spLocks noChangeArrowheads="1"/>
          </p:cNvSpPr>
          <p:nvPr/>
        </p:nvSpPr>
        <p:spPr>
          <a:xfrm>
            <a:off x="1839686" y="1417865"/>
            <a:ext cx="8178800" cy="4171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D0ABAC-70EE-44D2-9E59-D8E7953C6678}"/>
              </a:ext>
            </a:extLst>
          </p:cNvPr>
          <p:cNvGrpSpPr/>
          <p:nvPr/>
        </p:nvGrpSpPr>
        <p:grpSpPr>
          <a:xfrm>
            <a:off x="1269484" y="1609857"/>
            <a:ext cx="4207787" cy="4138934"/>
            <a:chOff x="1269484" y="1609857"/>
            <a:chExt cx="4207787" cy="413893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E4E2629-B1E3-465A-AA34-018B1E912FA7}"/>
                </a:ext>
              </a:extLst>
            </p:cNvPr>
            <p:cNvSpPr/>
            <p:nvPr/>
          </p:nvSpPr>
          <p:spPr>
            <a:xfrm>
              <a:off x="1269484" y="1609857"/>
              <a:ext cx="2071391" cy="2033568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5B1F9E8-BE59-4774-8D14-13E232043DB6}"/>
                </a:ext>
              </a:extLst>
            </p:cNvPr>
            <p:cNvSpPr/>
            <p:nvPr/>
          </p:nvSpPr>
          <p:spPr>
            <a:xfrm>
              <a:off x="3405880" y="1609857"/>
              <a:ext cx="2071391" cy="2033568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9D82DF6-E748-42FC-8463-69B6820B9CBF}"/>
                </a:ext>
              </a:extLst>
            </p:cNvPr>
            <p:cNvSpPr/>
            <p:nvPr/>
          </p:nvSpPr>
          <p:spPr>
            <a:xfrm>
              <a:off x="1269484" y="3708451"/>
              <a:ext cx="2071391" cy="2033568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D35740E-CC05-460A-B04C-0D47F1C54239}"/>
                </a:ext>
              </a:extLst>
            </p:cNvPr>
            <p:cNvSpPr/>
            <p:nvPr/>
          </p:nvSpPr>
          <p:spPr>
            <a:xfrm>
              <a:off x="3405880" y="3715223"/>
              <a:ext cx="2071391" cy="2033568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Freeform 81">
              <a:extLst>
                <a:ext uri="{FF2B5EF4-FFF2-40B4-BE49-F238E27FC236}">
                  <a16:creationId xmlns:a16="http://schemas.microsoft.com/office/drawing/2014/main" id="{3208F65C-39A7-4583-9C2A-9C530A26CE6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65791" y="4448955"/>
              <a:ext cx="1268412" cy="906462"/>
            </a:xfrm>
            <a:custGeom>
              <a:avLst/>
              <a:gdLst>
                <a:gd name="T0" fmla="*/ 2147483646 w 968"/>
                <a:gd name="T1" fmla="*/ 2147483646 h 692"/>
                <a:gd name="T2" fmla="*/ 2147483646 w 968"/>
                <a:gd name="T3" fmla="*/ 2147483646 h 692"/>
                <a:gd name="T4" fmla="*/ 2147483646 w 968"/>
                <a:gd name="T5" fmla="*/ 2147483646 h 692"/>
                <a:gd name="T6" fmla="*/ 2147483646 w 968"/>
                <a:gd name="T7" fmla="*/ 2147483646 h 692"/>
                <a:gd name="T8" fmla="*/ 2147483646 w 968"/>
                <a:gd name="T9" fmla="*/ 2147483646 h 692"/>
                <a:gd name="T10" fmla="*/ 2147483646 w 968"/>
                <a:gd name="T11" fmla="*/ 2147483646 h 692"/>
                <a:gd name="T12" fmla="*/ 2147483646 w 968"/>
                <a:gd name="T13" fmla="*/ 2147483646 h 692"/>
                <a:gd name="T14" fmla="*/ 2147483646 w 968"/>
                <a:gd name="T15" fmla="*/ 2147483646 h 692"/>
                <a:gd name="T16" fmla="*/ 2147483646 w 968"/>
                <a:gd name="T17" fmla="*/ 2147483646 h 692"/>
                <a:gd name="T18" fmla="*/ 2147483646 w 968"/>
                <a:gd name="T19" fmla="*/ 2147483646 h 692"/>
                <a:gd name="T20" fmla="*/ 2147483646 w 968"/>
                <a:gd name="T21" fmla="*/ 2147483646 h 692"/>
                <a:gd name="T22" fmla="*/ 2147483646 w 968"/>
                <a:gd name="T23" fmla="*/ 2147483646 h 692"/>
                <a:gd name="T24" fmla="*/ 2147483646 w 968"/>
                <a:gd name="T25" fmla="*/ 2147483646 h 692"/>
                <a:gd name="T26" fmla="*/ 2147483646 w 968"/>
                <a:gd name="T27" fmla="*/ 2147483646 h 692"/>
                <a:gd name="T28" fmla="*/ 2147483646 w 968"/>
                <a:gd name="T29" fmla="*/ 2147483646 h 692"/>
                <a:gd name="T30" fmla="*/ 2147483646 w 968"/>
                <a:gd name="T31" fmla="*/ 2147483646 h 692"/>
                <a:gd name="T32" fmla="*/ 2147483646 w 968"/>
                <a:gd name="T33" fmla="*/ 2147483646 h 692"/>
                <a:gd name="T34" fmla="*/ 2147483646 w 968"/>
                <a:gd name="T35" fmla="*/ 2147483646 h 692"/>
                <a:gd name="T36" fmla="*/ 2147483646 w 968"/>
                <a:gd name="T37" fmla="*/ 2147483646 h 692"/>
                <a:gd name="T38" fmla="*/ 2147483646 w 968"/>
                <a:gd name="T39" fmla="*/ 2147483646 h 692"/>
                <a:gd name="T40" fmla="*/ 2147483646 w 968"/>
                <a:gd name="T41" fmla="*/ 2147483646 h 6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8"/>
                <a:gd name="T64" fmla="*/ 0 h 692"/>
                <a:gd name="T65" fmla="*/ 968 w 968"/>
                <a:gd name="T66" fmla="*/ 692 h 69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8" h="692">
                  <a:moveTo>
                    <a:pt x="672" y="52"/>
                  </a:moveTo>
                  <a:cubicBezTo>
                    <a:pt x="594" y="0"/>
                    <a:pt x="472" y="21"/>
                    <a:pt x="390" y="20"/>
                  </a:cubicBezTo>
                  <a:cubicBezTo>
                    <a:pt x="346" y="18"/>
                    <a:pt x="304" y="13"/>
                    <a:pt x="260" y="12"/>
                  </a:cubicBezTo>
                  <a:cubicBezTo>
                    <a:pt x="209" y="4"/>
                    <a:pt x="171" y="28"/>
                    <a:pt x="124" y="44"/>
                  </a:cubicBezTo>
                  <a:cubicBezTo>
                    <a:pt x="101" y="67"/>
                    <a:pt x="112" y="59"/>
                    <a:pt x="94" y="70"/>
                  </a:cubicBezTo>
                  <a:cubicBezTo>
                    <a:pt x="79" y="105"/>
                    <a:pt x="53" y="131"/>
                    <a:pt x="32" y="162"/>
                  </a:cubicBezTo>
                  <a:cubicBezTo>
                    <a:pt x="17" y="226"/>
                    <a:pt x="25" y="201"/>
                    <a:pt x="12" y="236"/>
                  </a:cubicBezTo>
                  <a:cubicBezTo>
                    <a:pt x="4" y="311"/>
                    <a:pt x="0" y="429"/>
                    <a:pt x="46" y="498"/>
                  </a:cubicBezTo>
                  <a:cubicBezTo>
                    <a:pt x="71" y="536"/>
                    <a:pt x="131" y="561"/>
                    <a:pt x="166" y="580"/>
                  </a:cubicBezTo>
                  <a:cubicBezTo>
                    <a:pt x="234" y="618"/>
                    <a:pt x="307" y="650"/>
                    <a:pt x="384" y="662"/>
                  </a:cubicBezTo>
                  <a:cubicBezTo>
                    <a:pt x="434" y="679"/>
                    <a:pt x="485" y="686"/>
                    <a:pt x="538" y="692"/>
                  </a:cubicBezTo>
                  <a:cubicBezTo>
                    <a:pt x="584" y="691"/>
                    <a:pt x="630" y="691"/>
                    <a:pt x="676" y="688"/>
                  </a:cubicBezTo>
                  <a:cubicBezTo>
                    <a:pt x="693" y="687"/>
                    <a:pt x="714" y="673"/>
                    <a:pt x="730" y="668"/>
                  </a:cubicBezTo>
                  <a:cubicBezTo>
                    <a:pt x="843" y="633"/>
                    <a:pt x="944" y="563"/>
                    <a:pt x="968" y="442"/>
                  </a:cubicBezTo>
                  <a:cubicBezTo>
                    <a:pt x="967" y="405"/>
                    <a:pt x="966" y="367"/>
                    <a:pt x="964" y="330"/>
                  </a:cubicBezTo>
                  <a:cubicBezTo>
                    <a:pt x="962" y="290"/>
                    <a:pt x="935" y="257"/>
                    <a:pt x="916" y="224"/>
                  </a:cubicBezTo>
                  <a:cubicBezTo>
                    <a:pt x="909" y="212"/>
                    <a:pt x="904" y="198"/>
                    <a:pt x="892" y="190"/>
                  </a:cubicBezTo>
                  <a:cubicBezTo>
                    <a:pt x="887" y="168"/>
                    <a:pt x="852" y="141"/>
                    <a:pt x="834" y="130"/>
                  </a:cubicBezTo>
                  <a:cubicBezTo>
                    <a:pt x="826" y="119"/>
                    <a:pt x="816" y="117"/>
                    <a:pt x="806" y="108"/>
                  </a:cubicBezTo>
                  <a:cubicBezTo>
                    <a:pt x="782" y="86"/>
                    <a:pt x="751" y="63"/>
                    <a:pt x="720" y="52"/>
                  </a:cubicBezTo>
                  <a:cubicBezTo>
                    <a:pt x="707" y="47"/>
                    <a:pt x="679" y="52"/>
                    <a:pt x="672" y="52"/>
                  </a:cubicBezTo>
                  <a:close/>
                </a:path>
              </a:pathLst>
            </a:custGeom>
            <a:solidFill>
              <a:srgbClr val="CCFFCC">
                <a:alpha val="50195"/>
              </a:srgbClr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1" name="Freeform 83">
              <a:extLst>
                <a:ext uri="{FF2B5EF4-FFF2-40B4-BE49-F238E27FC236}">
                  <a16:creationId xmlns:a16="http://schemas.microsoft.com/office/drawing/2014/main" id="{7B324389-D2DD-40EF-9089-85BEC32DBEA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07141" y="4552142"/>
              <a:ext cx="560387" cy="620713"/>
            </a:xfrm>
            <a:custGeom>
              <a:avLst/>
              <a:gdLst>
                <a:gd name="T0" fmla="*/ 2147483646 w 428"/>
                <a:gd name="T1" fmla="*/ 2147483646 h 474"/>
                <a:gd name="T2" fmla="*/ 2147483646 w 428"/>
                <a:gd name="T3" fmla="*/ 2147483646 h 474"/>
                <a:gd name="T4" fmla="*/ 2147483646 w 428"/>
                <a:gd name="T5" fmla="*/ 2147483646 h 474"/>
                <a:gd name="T6" fmla="*/ 2147483646 w 428"/>
                <a:gd name="T7" fmla="*/ 2147483646 h 474"/>
                <a:gd name="T8" fmla="*/ 2147483646 w 428"/>
                <a:gd name="T9" fmla="*/ 2147483646 h 474"/>
                <a:gd name="T10" fmla="*/ 2147483646 w 428"/>
                <a:gd name="T11" fmla="*/ 2147483646 h 474"/>
                <a:gd name="T12" fmla="*/ 2147483646 w 428"/>
                <a:gd name="T13" fmla="*/ 2147483646 h 474"/>
                <a:gd name="T14" fmla="*/ 2147483646 w 428"/>
                <a:gd name="T15" fmla="*/ 2147483646 h 474"/>
                <a:gd name="T16" fmla="*/ 2147483646 w 428"/>
                <a:gd name="T17" fmla="*/ 2147483646 h 474"/>
                <a:gd name="T18" fmla="*/ 2147483646 w 428"/>
                <a:gd name="T19" fmla="*/ 2147483646 h 474"/>
                <a:gd name="T20" fmla="*/ 2147483646 w 428"/>
                <a:gd name="T21" fmla="*/ 2147483646 h 474"/>
                <a:gd name="T22" fmla="*/ 2147483646 w 428"/>
                <a:gd name="T23" fmla="*/ 2147483646 h 474"/>
                <a:gd name="T24" fmla="*/ 2147483646 w 428"/>
                <a:gd name="T25" fmla="*/ 2147483646 h 474"/>
                <a:gd name="T26" fmla="*/ 2147483646 w 428"/>
                <a:gd name="T27" fmla="*/ 2147483646 h 474"/>
                <a:gd name="T28" fmla="*/ 2147483646 w 428"/>
                <a:gd name="T29" fmla="*/ 2147483646 h 474"/>
                <a:gd name="T30" fmla="*/ 2147483646 w 428"/>
                <a:gd name="T31" fmla="*/ 2147483646 h 474"/>
                <a:gd name="T32" fmla="*/ 2147483646 w 428"/>
                <a:gd name="T33" fmla="*/ 2147483646 h 474"/>
                <a:gd name="T34" fmla="*/ 2147483646 w 428"/>
                <a:gd name="T35" fmla="*/ 2147483646 h 474"/>
                <a:gd name="T36" fmla="*/ 2147483646 w 428"/>
                <a:gd name="T37" fmla="*/ 2147483646 h 474"/>
                <a:gd name="T38" fmla="*/ 2147483646 w 428"/>
                <a:gd name="T39" fmla="*/ 2147483646 h 474"/>
                <a:gd name="T40" fmla="*/ 2147483646 w 428"/>
                <a:gd name="T41" fmla="*/ 2147483646 h 474"/>
                <a:gd name="T42" fmla="*/ 2147483646 w 428"/>
                <a:gd name="T43" fmla="*/ 2147483646 h 474"/>
                <a:gd name="T44" fmla="*/ 2147483646 w 428"/>
                <a:gd name="T45" fmla="*/ 2147483646 h 474"/>
                <a:gd name="T46" fmla="*/ 2147483646 w 428"/>
                <a:gd name="T47" fmla="*/ 2147483646 h 47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28"/>
                <a:gd name="T73" fmla="*/ 0 h 474"/>
                <a:gd name="T74" fmla="*/ 428 w 428"/>
                <a:gd name="T75" fmla="*/ 474 h 47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28" h="474">
                  <a:moveTo>
                    <a:pt x="204" y="1"/>
                  </a:moveTo>
                  <a:cubicBezTo>
                    <a:pt x="158" y="2"/>
                    <a:pt x="137" y="0"/>
                    <a:pt x="100" y="9"/>
                  </a:cubicBezTo>
                  <a:cubicBezTo>
                    <a:pt x="96" y="20"/>
                    <a:pt x="88" y="17"/>
                    <a:pt x="80" y="25"/>
                  </a:cubicBezTo>
                  <a:cubicBezTo>
                    <a:pt x="70" y="35"/>
                    <a:pt x="63" y="40"/>
                    <a:pt x="52" y="47"/>
                  </a:cubicBezTo>
                  <a:cubicBezTo>
                    <a:pt x="49" y="53"/>
                    <a:pt x="25" y="76"/>
                    <a:pt x="18" y="83"/>
                  </a:cubicBezTo>
                  <a:cubicBezTo>
                    <a:pt x="14" y="94"/>
                    <a:pt x="9" y="106"/>
                    <a:pt x="4" y="117"/>
                  </a:cubicBezTo>
                  <a:cubicBezTo>
                    <a:pt x="0" y="146"/>
                    <a:pt x="0" y="145"/>
                    <a:pt x="4" y="189"/>
                  </a:cubicBezTo>
                  <a:cubicBezTo>
                    <a:pt x="5" y="197"/>
                    <a:pt x="10" y="213"/>
                    <a:pt x="10" y="213"/>
                  </a:cubicBezTo>
                  <a:cubicBezTo>
                    <a:pt x="11" y="247"/>
                    <a:pt x="11" y="281"/>
                    <a:pt x="12" y="315"/>
                  </a:cubicBezTo>
                  <a:cubicBezTo>
                    <a:pt x="12" y="334"/>
                    <a:pt x="12" y="352"/>
                    <a:pt x="14" y="371"/>
                  </a:cubicBezTo>
                  <a:cubicBezTo>
                    <a:pt x="25" y="451"/>
                    <a:pt x="163" y="466"/>
                    <a:pt x="222" y="473"/>
                  </a:cubicBezTo>
                  <a:cubicBezTo>
                    <a:pt x="251" y="472"/>
                    <a:pt x="281" y="474"/>
                    <a:pt x="310" y="471"/>
                  </a:cubicBezTo>
                  <a:cubicBezTo>
                    <a:pt x="328" y="469"/>
                    <a:pt x="340" y="453"/>
                    <a:pt x="356" y="447"/>
                  </a:cubicBezTo>
                  <a:cubicBezTo>
                    <a:pt x="365" y="438"/>
                    <a:pt x="377" y="430"/>
                    <a:pt x="388" y="423"/>
                  </a:cubicBezTo>
                  <a:cubicBezTo>
                    <a:pt x="396" y="412"/>
                    <a:pt x="414" y="391"/>
                    <a:pt x="414" y="391"/>
                  </a:cubicBezTo>
                  <a:cubicBezTo>
                    <a:pt x="422" y="368"/>
                    <a:pt x="426" y="350"/>
                    <a:pt x="428" y="325"/>
                  </a:cubicBezTo>
                  <a:cubicBezTo>
                    <a:pt x="425" y="249"/>
                    <a:pt x="428" y="195"/>
                    <a:pt x="394" y="131"/>
                  </a:cubicBezTo>
                  <a:cubicBezTo>
                    <a:pt x="382" y="109"/>
                    <a:pt x="380" y="89"/>
                    <a:pt x="356" y="77"/>
                  </a:cubicBezTo>
                  <a:cubicBezTo>
                    <a:pt x="348" y="65"/>
                    <a:pt x="326" y="59"/>
                    <a:pt x="314" y="53"/>
                  </a:cubicBezTo>
                  <a:cubicBezTo>
                    <a:pt x="305" y="49"/>
                    <a:pt x="286" y="41"/>
                    <a:pt x="280" y="35"/>
                  </a:cubicBezTo>
                  <a:cubicBezTo>
                    <a:pt x="276" y="31"/>
                    <a:pt x="271" y="25"/>
                    <a:pt x="266" y="23"/>
                  </a:cubicBezTo>
                  <a:cubicBezTo>
                    <a:pt x="249" y="16"/>
                    <a:pt x="267" y="27"/>
                    <a:pt x="250" y="17"/>
                  </a:cubicBezTo>
                  <a:cubicBezTo>
                    <a:pt x="232" y="6"/>
                    <a:pt x="218" y="4"/>
                    <a:pt x="198" y="1"/>
                  </a:cubicBezTo>
                  <a:cubicBezTo>
                    <a:pt x="196" y="1"/>
                    <a:pt x="202" y="1"/>
                    <a:pt x="204" y="1"/>
                  </a:cubicBezTo>
                  <a:close/>
                </a:path>
              </a:pathLst>
            </a:custGeom>
            <a:solidFill>
              <a:srgbClr val="FFFF99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2" name="Freeform 84">
              <a:extLst>
                <a:ext uri="{FF2B5EF4-FFF2-40B4-BE49-F238E27FC236}">
                  <a16:creationId xmlns:a16="http://schemas.microsoft.com/office/drawing/2014/main" id="{6E803123-4F63-417B-95C3-F7CBB3FA7CB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37228" y="4490230"/>
              <a:ext cx="582613" cy="687387"/>
            </a:xfrm>
            <a:custGeom>
              <a:avLst/>
              <a:gdLst>
                <a:gd name="T0" fmla="*/ 2147483646 w 445"/>
                <a:gd name="T1" fmla="*/ 2147483646 h 524"/>
                <a:gd name="T2" fmla="*/ 2147483646 w 445"/>
                <a:gd name="T3" fmla="*/ 2147483646 h 524"/>
                <a:gd name="T4" fmla="*/ 2147483646 w 445"/>
                <a:gd name="T5" fmla="*/ 2147483646 h 524"/>
                <a:gd name="T6" fmla="*/ 2147483646 w 445"/>
                <a:gd name="T7" fmla="*/ 2147483646 h 524"/>
                <a:gd name="T8" fmla="*/ 2147483646 w 445"/>
                <a:gd name="T9" fmla="*/ 2147483646 h 524"/>
                <a:gd name="T10" fmla="*/ 2147483646 w 445"/>
                <a:gd name="T11" fmla="*/ 2147483646 h 524"/>
                <a:gd name="T12" fmla="*/ 2147483646 w 445"/>
                <a:gd name="T13" fmla="*/ 2147483646 h 524"/>
                <a:gd name="T14" fmla="*/ 2147483646 w 445"/>
                <a:gd name="T15" fmla="*/ 2147483646 h 524"/>
                <a:gd name="T16" fmla="*/ 2147483646 w 445"/>
                <a:gd name="T17" fmla="*/ 2147483646 h 524"/>
                <a:gd name="T18" fmla="*/ 2147483646 w 445"/>
                <a:gd name="T19" fmla="*/ 2147483646 h 524"/>
                <a:gd name="T20" fmla="*/ 2147483646 w 445"/>
                <a:gd name="T21" fmla="*/ 2147483646 h 524"/>
                <a:gd name="T22" fmla="*/ 2147483646 w 445"/>
                <a:gd name="T23" fmla="*/ 2147483646 h 524"/>
                <a:gd name="T24" fmla="*/ 2147483646 w 445"/>
                <a:gd name="T25" fmla="*/ 2147483646 h 524"/>
                <a:gd name="T26" fmla="*/ 2147483646 w 445"/>
                <a:gd name="T27" fmla="*/ 2147483646 h 524"/>
                <a:gd name="T28" fmla="*/ 2147483646 w 445"/>
                <a:gd name="T29" fmla="*/ 2147483646 h 524"/>
                <a:gd name="T30" fmla="*/ 2147483646 w 445"/>
                <a:gd name="T31" fmla="*/ 2147483646 h 524"/>
                <a:gd name="T32" fmla="*/ 2147483646 w 445"/>
                <a:gd name="T33" fmla="*/ 2147483646 h 524"/>
                <a:gd name="T34" fmla="*/ 2147483646 w 445"/>
                <a:gd name="T35" fmla="*/ 2147483646 h 524"/>
                <a:gd name="T36" fmla="*/ 2147483646 w 445"/>
                <a:gd name="T37" fmla="*/ 2147483646 h 524"/>
                <a:gd name="T38" fmla="*/ 2147483646 w 445"/>
                <a:gd name="T39" fmla="*/ 2147483646 h 524"/>
                <a:gd name="T40" fmla="*/ 2147483646 w 445"/>
                <a:gd name="T41" fmla="*/ 2147483646 h 52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5"/>
                <a:gd name="T64" fmla="*/ 0 h 524"/>
                <a:gd name="T65" fmla="*/ 445 w 445"/>
                <a:gd name="T66" fmla="*/ 524 h 52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5" h="524">
                  <a:moveTo>
                    <a:pt x="328" y="32"/>
                  </a:moveTo>
                  <a:cubicBezTo>
                    <a:pt x="272" y="0"/>
                    <a:pt x="202" y="18"/>
                    <a:pt x="140" y="28"/>
                  </a:cubicBezTo>
                  <a:cubicBezTo>
                    <a:pt x="123" y="42"/>
                    <a:pt x="107" y="56"/>
                    <a:pt x="92" y="72"/>
                  </a:cubicBezTo>
                  <a:cubicBezTo>
                    <a:pt x="84" y="80"/>
                    <a:pt x="76" y="88"/>
                    <a:pt x="68" y="96"/>
                  </a:cubicBezTo>
                  <a:cubicBezTo>
                    <a:pt x="65" y="99"/>
                    <a:pt x="58" y="106"/>
                    <a:pt x="58" y="106"/>
                  </a:cubicBezTo>
                  <a:cubicBezTo>
                    <a:pt x="49" y="127"/>
                    <a:pt x="38" y="150"/>
                    <a:pt x="22" y="166"/>
                  </a:cubicBezTo>
                  <a:cubicBezTo>
                    <a:pt x="14" y="187"/>
                    <a:pt x="9" y="210"/>
                    <a:pt x="4" y="232"/>
                  </a:cubicBezTo>
                  <a:cubicBezTo>
                    <a:pt x="6" y="313"/>
                    <a:pt x="0" y="394"/>
                    <a:pt x="56" y="458"/>
                  </a:cubicBezTo>
                  <a:cubicBezTo>
                    <a:pt x="80" y="485"/>
                    <a:pt x="114" y="502"/>
                    <a:pt x="148" y="512"/>
                  </a:cubicBezTo>
                  <a:cubicBezTo>
                    <a:pt x="166" y="517"/>
                    <a:pt x="202" y="524"/>
                    <a:pt x="202" y="524"/>
                  </a:cubicBezTo>
                  <a:cubicBezTo>
                    <a:pt x="265" y="521"/>
                    <a:pt x="279" y="523"/>
                    <a:pt x="326" y="500"/>
                  </a:cubicBezTo>
                  <a:cubicBezTo>
                    <a:pt x="342" y="476"/>
                    <a:pt x="366" y="460"/>
                    <a:pt x="386" y="440"/>
                  </a:cubicBezTo>
                  <a:cubicBezTo>
                    <a:pt x="406" y="420"/>
                    <a:pt x="407" y="376"/>
                    <a:pt x="416" y="350"/>
                  </a:cubicBezTo>
                  <a:cubicBezTo>
                    <a:pt x="424" y="327"/>
                    <a:pt x="439" y="310"/>
                    <a:pt x="444" y="286"/>
                  </a:cubicBezTo>
                  <a:cubicBezTo>
                    <a:pt x="443" y="274"/>
                    <a:pt x="445" y="262"/>
                    <a:pt x="442" y="250"/>
                  </a:cubicBezTo>
                  <a:cubicBezTo>
                    <a:pt x="440" y="241"/>
                    <a:pt x="423" y="219"/>
                    <a:pt x="418" y="208"/>
                  </a:cubicBezTo>
                  <a:cubicBezTo>
                    <a:pt x="410" y="190"/>
                    <a:pt x="407" y="171"/>
                    <a:pt x="402" y="152"/>
                  </a:cubicBezTo>
                  <a:cubicBezTo>
                    <a:pt x="401" y="133"/>
                    <a:pt x="398" y="102"/>
                    <a:pt x="388" y="84"/>
                  </a:cubicBezTo>
                  <a:cubicBezTo>
                    <a:pt x="383" y="74"/>
                    <a:pt x="367" y="63"/>
                    <a:pt x="360" y="56"/>
                  </a:cubicBezTo>
                  <a:cubicBezTo>
                    <a:pt x="352" y="48"/>
                    <a:pt x="349" y="43"/>
                    <a:pt x="338" y="36"/>
                  </a:cubicBezTo>
                  <a:cubicBezTo>
                    <a:pt x="338" y="36"/>
                    <a:pt x="321" y="25"/>
                    <a:pt x="328" y="32"/>
                  </a:cubicBezTo>
                  <a:close/>
                </a:path>
              </a:pathLst>
            </a:custGeom>
            <a:solidFill>
              <a:srgbClr val="FFFF99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C3F80780-F395-47AE-9B16-6CD21865EDD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52828" y="4244167"/>
              <a:ext cx="769938" cy="627063"/>
            </a:xfrm>
            <a:custGeom>
              <a:avLst/>
              <a:gdLst>
                <a:gd name="T0" fmla="*/ 2147483646 w 586"/>
                <a:gd name="T1" fmla="*/ 2147483646 h 478"/>
                <a:gd name="T2" fmla="*/ 2147483646 w 586"/>
                <a:gd name="T3" fmla="*/ 2147483646 h 478"/>
                <a:gd name="T4" fmla="*/ 2147483646 w 586"/>
                <a:gd name="T5" fmla="*/ 2147483646 h 478"/>
                <a:gd name="T6" fmla="*/ 2147483646 w 586"/>
                <a:gd name="T7" fmla="*/ 2147483646 h 478"/>
                <a:gd name="T8" fmla="*/ 2147483646 w 586"/>
                <a:gd name="T9" fmla="*/ 2147483646 h 478"/>
                <a:gd name="T10" fmla="*/ 2147483646 w 586"/>
                <a:gd name="T11" fmla="*/ 2147483646 h 478"/>
                <a:gd name="T12" fmla="*/ 2147483646 w 586"/>
                <a:gd name="T13" fmla="*/ 2147483646 h 478"/>
                <a:gd name="T14" fmla="*/ 0 w 586"/>
                <a:gd name="T15" fmla="*/ 2147483646 h 478"/>
                <a:gd name="T16" fmla="*/ 2147483646 w 586"/>
                <a:gd name="T17" fmla="*/ 2147483646 h 478"/>
                <a:gd name="T18" fmla="*/ 2147483646 w 586"/>
                <a:gd name="T19" fmla="*/ 2147483646 h 478"/>
                <a:gd name="T20" fmla="*/ 2147483646 w 586"/>
                <a:gd name="T21" fmla="*/ 2147483646 h 478"/>
                <a:gd name="T22" fmla="*/ 2147483646 w 586"/>
                <a:gd name="T23" fmla="*/ 2147483646 h 478"/>
                <a:gd name="T24" fmla="*/ 2147483646 w 586"/>
                <a:gd name="T25" fmla="*/ 2147483646 h 478"/>
                <a:gd name="T26" fmla="*/ 2147483646 w 586"/>
                <a:gd name="T27" fmla="*/ 2147483646 h 478"/>
                <a:gd name="T28" fmla="*/ 2147483646 w 586"/>
                <a:gd name="T29" fmla="*/ 2147483646 h 478"/>
                <a:gd name="T30" fmla="*/ 2147483646 w 586"/>
                <a:gd name="T31" fmla="*/ 2147483646 h 478"/>
                <a:gd name="T32" fmla="*/ 2147483646 w 586"/>
                <a:gd name="T33" fmla="*/ 2147483646 h 478"/>
                <a:gd name="T34" fmla="*/ 2147483646 w 586"/>
                <a:gd name="T35" fmla="*/ 2147483646 h 478"/>
                <a:gd name="T36" fmla="*/ 2147483646 w 586"/>
                <a:gd name="T37" fmla="*/ 2147483646 h 478"/>
                <a:gd name="T38" fmla="*/ 2147483646 w 586"/>
                <a:gd name="T39" fmla="*/ 2147483646 h 47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86"/>
                <a:gd name="T61" fmla="*/ 0 h 478"/>
                <a:gd name="T62" fmla="*/ 586 w 586"/>
                <a:gd name="T63" fmla="*/ 478 h 47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86" h="478">
                  <a:moveTo>
                    <a:pt x="374" y="12"/>
                  </a:moveTo>
                  <a:cubicBezTo>
                    <a:pt x="338" y="14"/>
                    <a:pt x="300" y="27"/>
                    <a:pt x="268" y="48"/>
                  </a:cubicBezTo>
                  <a:cubicBezTo>
                    <a:pt x="257" y="55"/>
                    <a:pt x="250" y="63"/>
                    <a:pt x="238" y="68"/>
                  </a:cubicBezTo>
                  <a:cubicBezTo>
                    <a:pt x="213" y="79"/>
                    <a:pt x="186" y="93"/>
                    <a:pt x="166" y="112"/>
                  </a:cubicBezTo>
                  <a:cubicBezTo>
                    <a:pt x="136" y="140"/>
                    <a:pt x="110" y="173"/>
                    <a:pt x="84" y="204"/>
                  </a:cubicBezTo>
                  <a:cubicBezTo>
                    <a:pt x="68" y="223"/>
                    <a:pt x="62" y="251"/>
                    <a:pt x="48" y="272"/>
                  </a:cubicBezTo>
                  <a:cubicBezTo>
                    <a:pt x="32" y="296"/>
                    <a:pt x="19" y="319"/>
                    <a:pt x="8" y="346"/>
                  </a:cubicBezTo>
                  <a:cubicBezTo>
                    <a:pt x="5" y="362"/>
                    <a:pt x="5" y="379"/>
                    <a:pt x="0" y="394"/>
                  </a:cubicBezTo>
                  <a:cubicBezTo>
                    <a:pt x="2" y="448"/>
                    <a:pt x="0" y="461"/>
                    <a:pt x="50" y="478"/>
                  </a:cubicBezTo>
                  <a:cubicBezTo>
                    <a:pt x="106" y="475"/>
                    <a:pt x="120" y="474"/>
                    <a:pt x="162" y="466"/>
                  </a:cubicBezTo>
                  <a:cubicBezTo>
                    <a:pt x="185" y="451"/>
                    <a:pt x="214" y="442"/>
                    <a:pt x="236" y="426"/>
                  </a:cubicBezTo>
                  <a:cubicBezTo>
                    <a:pt x="276" y="397"/>
                    <a:pt x="310" y="387"/>
                    <a:pt x="360" y="382"/>
                  </a:cubicBezTo>
                  <a:cubicBezTo>
                    <a:pt x="425" y="366"/>
                    <a:pt x="485" y="333"/>
                    <a:pt x="540" y="296"/>
                  </a:cubicBezTo>
                  <a:cubicBezTo>
                    <a:pt x="557" y="271"/>
                    <a:pt x="578" y="252"/>
                    <a:pt x="586" y="222"/>
                  </a:cubicBezTo>
                  <a:cubicBezTo>
                    <a:pt x="584" y="188"/>
                    <a:pt x="585" y="125"/>
                    <a:pt x="556" y="96"/>
                  </a:cubicBezTo>
                  <a:cubicBezTo>
                    <a:pt x="550" y="83"/>
                    <a:pt x="549" y="78"/>
                    <a:pt x="536" y="74"/>
                  </a:cubicBezTo>
                  <a:cubicBezTo>
                    <a:pt x="530" y="57"/>
                    <a:pt x="503" y="48"/>
                    <a:pt x="488" y="40"/>
                  </a:cubicBezTo>
                  <a:cubicBezTo>
                    <a:pt x="480" y="28"/>
                    <a:pt x="460" y="22"/>
                    <a:pt x="446" y="18"/>
                  </a:cubicBezTo>
                  <a:cubicBezTo>
                    <a:pt x="439" y="16"/>
                    <a:pt x="424" y="12"/>
                    <a:pt x="424" y="12"/>
                  </a:cubicBezTo>
                  <a:cubicBezTo>
                    <a:pt x="419" y="13"/>
                    <a:pt x="368" y="0"/>
                    <a:pt x="374" y="12"/>
                  </a:cubicBezTo>
                  <a:close/>
                </a:path>
              </a:pathLst>
            </a:custGeom>
            <a:solidFill>
              <a:srgbClr val="FFFF00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B1577E5B-B1B8-40D5-B533-5DA5A97BE9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00566" y="4210830"/>
              <a:ext cx="677862" cy="473075"/>
            </a:xfrm>
            <a:custGeom>
              <a:avLst/>
              <a:gdLst>
                <a:gd name="T0" fmla="*/ 2147483646 w 516"/>
                <a:gd name="T1" fmla="*/ 2147483646 h 361"/>
                <a:gd name="T2" fmla="*/ 2147483646 w 516"/>
                <a:gd name="T3" fmla="*/ 2147483646 h 361"/>
                <a:gd name="T4" fmla="*/ 2147483646 w 516"/>
                <a:gd name="T5" fmla="*/ 2147483646 h 361"/>
                <a:gd name="T6" fmla="*/ 2147483646 w 516"/>
                <a:gd name="T7" fmla="*/ 2147483646 h 361"/>
                <a:gd name="T8" fmla="*/ 2147483646 w 516"/>
                <a:gd name="T9" fmla="*/ 2147483646 h 361"/>
                <a:gd name="T10" fmla="*/ 2147483646 w 516"/>
                <a:gd name="T11" fmla="*/ 2147483646 h 361"/>
                <a:gd name="T12" fmla="*/ 0 w 516"/>
                <a:gd name="T13" fmla="*/ 2147483646 h 361"/>
                <a:gd name="T14" fmla="*/ 2147483646 w 516"/>
                <a:gd name="T15" fmla="*/ 2147483646 h 361"/>
                <a:gd name="T16" fmla="*/ 2147483646 w 516"/>
                <a:gd name="T17" fmla="*/ 2147483646 h 361"/>
                <a:gd name="T18" fmla="*/ 2147483646 w 516"/>
                <a:gd name="T19" fmla="*/ 2147483646 h 361"/>
                <a:gd name="T20" fmla="*/ 2147483646 w 516"/>
                <a:gd name="T21" fmla="*/ 2147483646 h 361"/>
                <a:gd name="T22" fmla="*/ 2147483646 w 516"/>
                <a:gd name="T23" fmla="*/ 2147483646 h 361"/>
                <a:gd name="T24" fmla="*/ 2147483646 w 516"/>
                <a:gd name="T25" fmla="*/ 2147483646 h 361"/>
                <a:gd name="T26" fmla="*/ 2147483646 w 516"/>
                <a:gd name="T27" fmla="*/ 2147483646 h 361"/>
                <a:gd name="T28" fmla="*/ 2147483646 w 516"/>
                <a:gd name="T29" fmla="*/ 2147483646 h 361"/>
                <a:gd name="T30" fmla="*/ 2147483646 w 516"/>
                <a:gd name="T31" fmla="*/ 2147483646 h 361"/>
                <a:gd name="T32" fmla="*/ 2147483646 w 516"/>
                <a:gd name="T33" fmla="*/ 2147483646 h 361"/>
                <a:gd name="T34" fmla="*/ 2147483646 w 516"/>
                <a:gd name="T35" fmla="*/ 2147483646 h 361"/>
                <a:gd name="T36" fmla="*/ 2147483646 w 516"/>
                <a:gd name="T37" fmla="*/ 2147483646 h 361"/>
                <a:gd name="T38" fmla="*/ 2147483646 w 516"/>
                <a:gd name="T39" fmla="*/ 2147483646 h 361"/>
                <a:gd name="T40" fmla="*/ 2147483646 w 516"/>
                <a:gd name="T41" fmla="*/ 2147483646 h 3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16"/>
                <a:gd name="T64" fmla="*/ 0 h 361"/>
                <a:gd name="T65" fmla="*/ 516 w 516"/>
                <a:gd name="T66" fmla="*/ 361 h 3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16" h="361">
                  <a:moveTo>
                    <a:pt x="364" y="25"/>
                  </a:moveTo>
                  <a:cubicBezTo>
                    <a:pt x="315" y="0"/>
                    <a:pt x="250" y="22"/>
                    <a:pt x="196" y="25"/>
                  </a:cubicBezTo>
                  <a:cubicBezTo>
                    <a:pt x="168" y="31"/>
                    <a:pt x="143" y="33"/>
                    <a:pt x="114" y="35"/>
                  </a:cubicBezTo>
                  <a:cubicBezTo>
                    <a:pt x="109" y="36"/>
                    <a:pt x="105" y="38"/>
                    <a:pt x="100" y="39"/>
                  </a:cubicBezTo>
                  <a:cubicBezTo>
                    <a:pt x="86" y="41"/>
                    <a:pt x="72" y="40"/>
                    <a:pt x="58" y="43"/>
                  </a:cubicBezTo>
                  <a:cubicBezTo>
                    <a:pt x="50" y="45"/>
                    <a:pt x="45" y="52"/>
                    <a:pt x="38" y="55"/>
                  </a:cubicBezTo>
                  <a:cubicBezTo>
                    <a:pt x="18" y="75"/>
                    <a:pt x="10" y="97"/>
                    <a:pt x="0" y="123"/>
                  </a:cubicBezTo>
                  <a:cubicBezTo>
                    <a:pt x="1" y="143"/>
                    <a:pt x="0" y="160"/>
                    <a:pt x="10" y="177"/>
                  </a:cubicBezTo>
                  <a:cubicBezTo>
                    <a:pt x="19" y="224"/>
                    <a:pt x="83" y="254"/>
                    <a:pt x="124" y="267"/>
                  </a:cubicBezTo>
                  <a:cubicBezTo>
                    <a:pt x="151" y="276"/>
                    <a:pt x="170" y="290"/>
                    <a:pt x="196" y="301"/>
                  </a:cubicBezTo>
                  <a:cubicBezTo>
                    <a:pt x="233" y="316"/>
                    <a:pt x="272" y="325"/>
                    <a:pt x="308" y="341"/>
                  </a:cubicBezTo>
                  <a:cubicBezTo>
                    <a:pt x="323" y="348"/>
                    <a:pt x="341" y="358"/>
                    <a:pt x="358" y="359"/>
                  </a:cubicBezTo>
                  <a:cubicBezTo>
                    <a:pt x="379" y="361"/>
                    <a:pt x="401" y="360"/>
                    <a:pt x="422" y="361"/>
                  </a:cubicBezTo>
                  <a:cubicBezTo>
                    <a:pt x="449" y="360"/>
                    <a:pt x="462" y="358"/>
                    <a:pt x="486" y="353"/>
                  </a:cubicBezTo>
                  <a:cubicBezTo>
                    <a:pt x="491" y="348"/>
                    <a:pt x="498" y="346"/>
                    <a:pt x="502" y="341"/>
                  </a:cubicBezTo>
                  <a:cubicBezTo>
                    <a:pt x="513" y="326"/>
                    <a:pt x="508" y="302"/>
                    <a:pt x="516" y="285"/>
                  </a:cubicBezTo>
                  <a:cubicBezTo>
                    <a:pt x="515" y="258"/>
                    <a:pt x="516" y="237"/>
                    <a:pt x="504" y="213"/>
                  </a:cubicBezTo>
                  <a:cubicBezTo>
                    <a:pt x="503" y="206"/>
                    <a:pt x="504" y="198"/>
                    <a:pt x="502" y="191"/>
                  </a:cubicBezTo>
                  <a:cubicBezTo>
                    <a:pt x="500" y="181"/>
                    <a:pt x="492" y="161"/>
                    <a:pt x="492" y="161"/>
                  </a:cubicBezTo>
                  <a:cubicBezTo>
                    <a:pt x="486" y="117"/>
                    <a:pt x="417" y="49"/>
                    <a:pt x="374" y="35"/>
                  </a:cubicBezTo>
                  <a:cubicBezTo>
                    <a:pt x="371" y="32"/>
                    <a:pt x="361" y="22"/>
                    <a:pt x="364" y="25"/>
                  </a:cubicBezTo>
                  <a:close/>
                </a:path>
              </a:pathLst>
            </a:custGeom>
            <a:solidFill>
              <a:srgbClr val="FFFF00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E5F5367-191A-4E41-A5FA-907827083BA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56003" y="4277505"/>
              <a:ext cx="1878013" cy="546100"/>
            </a:xfrm>
            <a:custGeom>
              <a:avLst/>
              <a:gdLst>
                <a:gd name="T0" fmla="*/ 2147483646 w 1431"/>
                <a:gd name="T1" fmla="*/ 2147483646 h 416"/>
                <a:gd name="T2" fmla="*/ 2147483646 w 1431"/>
                <a:gd name="T3" fmla="*/ 2147483646 h 416"/>
                <a:gd name="T4" fmla="*/ 2147483646 w 1431"/>
                <a:gd name="T5" fmla="*/ 2147483646 h 416"/>
                <a:gd name="T6" fmla="*/ 2147483646 w 1431"/>
                <a:gd name="T7" fmla="*/ 2147483646 h 416"/>
                <a:gd name="T8" fmla="*/ 2147483646 w 1431"/>
                <a:gd name="T9" fmla="*/ 2147483646 h 416"/>
                <a:gd name="T10" fmla="*/ 2147483646 w 1431"/>
                <a:gd name="T11" fmla="*/ 2147483646 h 416"/>
                <a:gd name="T12" fmla="*/ 2147483646 w 1431"/>
                <a:gd name="T13" fmla="*/ 2147483646 h 416"/>
                <a:gd name="T14" fmla="*/ 2147483646 w 1431"/>
                <a:gd name="T15" fmla="*/ 2147483646 h 416"/>
                <a:gd name="T16" fmla="*/ 2147483646 w 1431"/>
                <a:gd name="T17" fmla="*/ 2147483646 h 416"/>
                <a:gd name="T18" fmla="*/ 2147483646 w 1431"/>
                <a:gd name="T19" fmla="*/ 2147483646 h 416"/>
                <a:gd name="T20" fmla="*/ 2147483646 w 1431"/>
                <a:gd name="T21" fmla="*/ 2147483646 h 416"/>
                <a:gd name="T22" fmla="*/ 2147483646 w 1431"/>
                <a:gd name="T23" fmla="*/ 2147483646 h 416"/>
                <a:gd name="T24" fmla="*/ 2147483646 w 1431"/>
                <a:gd name="T25" fmla="*/ 2147483646 h 416"/>
                <a:gd name="T26" fmla="*/ 2147483646 w 1431"/>
                <a:gd name="T27" fmla="*/ 2147483646 h 416"/>
                <a:gd name="T28" fmla="*/ 2147483646 w 1431"/>
                <a:gd name="T29" fmla="*/ 2147483646 h 416"/>
                <a:gd name="T30" fmla="*/ 2147483646 w 1431"/>
                <a:gd name="T31" fmla="*/ 2147483646 h 416"/>
                <a:gd name="T32" fmla="*/ 2147483646 w 1431"/>
                <a:gd name="T33" fmla="*/ 2147483646 h 416"/>
                <a:gd name="T34" fmla="*/ 2147483646 w 1431"/>
                <a:gd name="T35" fmla="*/ 2147483646 h 416"/>
                <a:gd name="T36" fmla="*/ 2147483646 w 1431"/>
                <a:gd name="T37" fmla="*/ 2147483646 h 416"/>
                <a:gd name="T38" fmla="*/ 2147483646 w 1431"/>
                <a:gd name="T39" fmla="*/ 2147483646 h 416"/>
                <a:gd name="T40" fmla="*/ 2147483646 w 1431"/>
                <a:gd name="T41" fmla="*/ 2147483646 h 416"/>
                <a:gd name="T42" fmla="*/ 2147483646 w 1431"/>
                <a:gd name="T43" fmla="*/ 2147483646 h 416"/>
                <a:gd name="T44" fmla="*/ 2147483646 w 1431"/>
                <a:gd name="T45" fmla="*/ 2147483646 h 416"/>
                <a:gd name="T46" fmla="*/ 2147483646 w 1431"/>
                <a:gd name="T47" fmla="*/ 2147483646 h 416"/>
                <a:gd name="T48" fmla="*/ 2147483646 w 1431"/>
                <a:gd name="T49" fmla="*/ 2147483646 h 416"/>
                <a:gd name="T50" fmla="*/ 2147483646 w 1431"/>
                <a:gd name="T51" fmla="*/ 2147483646 h 416"/>
                <a:gd name="T52" fmla="*/ 2147483646 w 1431"/>
                <a:gd name="T53" fmla="*/ 2147483646 h 416"/>
                <a:gd name="T54" fmla="*/ 2147483646 w 1431"/>
                <a:gd name="T55" fmla="*/ 2147483646 h 416"/>
                <a:gd name="T56" fmla="*/ 2147483646 w 1431"/>
                <a:gd name="T57" fmla="*/ 2147483646 h 416"/>
                <a:gd name="T58" fmla="*/ 2147483646 w 1431"/>
                <a:gd name="T59" fmla="*/ 2147483646 h 416"/>
                <a:gd name="T60" fmla="*/ 2147483646 w 1431"/>
                <a:gd name="T61" fmla="*/ 0 h 416"/>
                <a:gd name="T62" fmla="*/ 2147483646 w 1431"/>
                <a:gd name="T63" fmla="*/ 2147483646 h 416"/>
                <a:gd name="T64" fmla="*/ 2147483646 w 1431"/>
                <a:gd name="T65" fmla="*/ 2147483646 h 416"/>
                <a:gd name="T66" fmla="*/ 2147483646 w 1431"/>
                <a:gd name="T67" fmla="*/ 2147483646 h 416"/>
                <a:gd name="T68" fmla="*/ 2147483646 w 1431"/>
                <a:gd name="T69" fmla="*/ 2147483646 h 416"/>
                <a:gd name="T70" fmla="*/ 2147483646 w 1431"/>
                <a:gd name="T71" fmla="*/ 2147483646 h 416"/>
                <a:gd name="T72" fmla="*/ 2147483646 w 1431"/>
                <a:gd name="T73" fmla="*/ 2147483646 h 4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431"/>
                <a:gd name="T112" fmla="*/ 0 h 416"/>
                <a:gd name="T113" fmla="*/ 1431 w 1431"/>
                <a:gd name="T114" fmla="*/ 416 h 4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431" h="416">
                  <a:moveTo>
                    <a:pt x="432" y="24"/>
                  </a:moveTo>
                  <a:cubicBezTo>
                    <a:pt x="392" y="26"/>
                    <a:pt x="354" y="38"/>
                    <a:pt x="314" y="44"/>
                  </a:cubicBezTo>
                  <a:cubicBezTo>
                    <a:pt x="296" y="53"/>
                    <a:pt x="273" y="52"/>
                    <a:pt x="256" y="64"/>
                  </a:cubicBezTo>
                  <a:cubicBezTo>
                    <a:pt x="232" y="80"/>
                    <a:pt x="208" y="96"/>
                    <a:pt x="184" y="112"/>
                  </a:cubicBezTo>
                  <a:cubicBezTo>
                    <a:pt x="166" y="124"/>
                    <a:pt x="170" y="117"/>
                    <a:pt x="150" y="126"/>
                  </a:cubicBezTo>
                  <a:cubicBezTo>
                    <a:pt x="128" y="136"/>
                    <a:pt x="106" y="154"/>
                    <a:pt x="88" y="170"/>
                  </a:cubicBezTo>
                  <a:cubicBezTo>
                    <a:pt x="55" y="200"/>
                    <a:pt x="24" y="265"/>
                    <a:pt x="10" y="306"/>
                  </a:cubicBezTo>
                  <a:cubicBezTo>
                    <a:pt x="8" y="323"/>
                    <a:pt x="6" y="339"/>
                    <a:pt x="4" y="356"/>
                  </a:cubicBezTo>
                  <a:cubicBezTo>
                    <a:pt x="6" y="406"/>
                    <a:pt x="0" y="403"/>
                    <a:pt x="40" y="416"/>
                  </a:cubicBezTo>
                  <a:cubicBezTo>
                    <a:pt x="83" y="415"/>
                    <a:pt x="95" y="415"/>
                    <a:pt x="128" y="410"/>
                  </a:cubicBezTo>
                  <a:cubicBezTo>
                    <a:pt x="183" y="392"/>
                    <a:pt x="225" y="351"/>
                    <a:pt x="272" y="320"/>
                  </a:cubicBezTo>
                  <a:cubicBezTo>
                    <a:pt x="284" y="312"/>
                    <a:pt x="298" y="306"/>
                    <a:pt x="310" y="298"/>
                  </a:cubicBezTo>
                  <a:cubicBezTo>
                    <a:pt x="331" y="284"/>
                    <a:pt x="359" y="284"/>
                    <a:pt x="382" y="280"/>
                  </a:cubicBezTo>
                  <a:cubicBezTo>
                    <a:pt x="393" y="278"/>
                    <a:pt x="405" y="276"/>
                    <a:pt x="416" y="274"/>
                  </a:cubicBezTo>
                  <a:cubicBezTo>
                    <a:pt x="420" y="273"/>
                    <a:pt x="428" y="272"/>
                    <a:pt x="428" y="272"/>
                  </a:cubicBezTo>
                  <a:cubicBezTo>
                    <a:pt x="493" y="229"/>
                    <a:pt x="575" y="215"/>
                    <a:pt x="652" y="212"/>
                  </a:cubicBezTo>
                  <a:cubicBezTo>
                    <a:pt x="696" y="204"/>
                    <a:pt x="725" y="205"/>
                    <a:pt x="774" y="206"/>
                  </a:cubicBezTo>
                  <a:cubicBezTo>
                    <a:pt x="847" y="219"/>
                    <a:pt x="920" y="248"/>
                    <a:pt x="994" y="254"/>
                  </a:cubicBezTo>
                  <a:cubicBezTo>
                    <a:pt x="1068" y="269"/>
                    <a:pt x="1143" y="269"/>
                    <a:pt x="1218" y="276"/>
                  </a:cubicBezTo>
                  <a:cubicBezTo>
                    <a:pt x="1244" y="285"/>
                    <a:pt x="1271" y="287"/>
                    <a:pt x="1298" y="292"/>
                  </a:cubicBezTo>
                  <a:cubicBezTo>
                    <a:pt x="1338" y="290"/>
                    <a:pt x="1339" y="291"/>
                    <a:pt x="1366" y="286"/>
                  </a:cubicBezTo>
                  <a:cubicBezTo>
                    <a:pt x="1374" y="278"/>
                    <a:pt x="1381" y="276"/>
                    <a:pt x="1392" y="274"/>
                  </a:cubicBezTo>
                  <a:cubicBezTo>
                    <a:pt x="1400" y="269"/>
                    <a:pt x="1398" y="265"/>
                    <a:pt x="1404" y="258"/>
                  </a:cubicBezTo>
                  <a:cubicBezTo>
                    <a:pt x="1411" y="250"/>
                    <a:pt x="1424" y="234"/>
                    <a:pt x="1424" y="234"/>
                  </a:cubicBezTo>
                  <a:cubicBezTo>
                    <a:pt x="1426" y="223"/>
                    <a:pt x="1428" y="213"/>
                    <a:pt x="1430" y="202"/>
                  </a:cubicBezTo>
                  <a:cubicBezTo>
                    <a:pt x="1429" y="190"/>
                    <a:pt x="1431" y="178"/>
                    <a:pt x="1428" y="166"/>
                  </a:cubicBezTo>
                  <a:cubicBezTo>
                    <a:pt x="1423" y="146"/>
                    <a:pt x="1374" y="111"/>
                    <a:pt x="1360" y="98"/>
                  </a:cubicBezTo>
                  <a:cubicBezTo>
                    <a:pt x="1347" y="86"/>
                    <a:pt x="1338" y="69"/>
                    <a:pt x="1324" y="58"/>
                  </a:cubicBezTo>
                  <a:cubicBezTo>
                    <a:pt x="1295" y="35"/>
                    <a:pt x="1243" y="31"/>
                    <a:pt x="1208" y="28"/>
                  </a:cubicBezTo>
                  <a:cubicBezTo>
                    <a:pt x="1135" y="12"/>
                    <a:pt x="1055" y="15"/>
                    <a:pt x="980" y="8"/>
                  </a:cubicBezTo>
                  <a:cubicBezTo>
                    <a:pt x="952" y="5"/>
                    <a:pt x="896" y="0"/>
                    <a:pt x="896" y="0"/>
                  </a:cubicBezTo>
                  <a:cubicBezTo>
                    <a:pt x="787" y="3"/>
                    <a:pt x="677" y="9"/>
                    <a:pt x="568" y="6"/>
                  </a:cubicBezTo>
                  <a:cubicBezTo>
                    <a:pt x="534" y="7"/>
                    <a:pt x="500" y="6"/>
                    <a:pt x="466" y="8"/>
                  </a:cubicBezTo>
                  <a:cubicBezTo>
                    <a:pt x="462" y="8"/>
                    <a:pt x="454" y="12"/>
                    <a:pt x="454" y="12"/>
                  </a:cubicBezTo>
                  <a:cubicBezTo>
                    <a:pt x="446" y="18"/>
                    <a:pt x="442" y="24"/>
                    <a:pt x="432" y="26"/>
                  </a:cubicBezTo>
                  <a:cubicBezTo>
                    <a:pt x="428" y="25"/>
                    <a:pt x="420" y="24"/>
                    <a:pt x="420" y="24"/>
                  </a:cubicBezTo>
                  <a:lnTo>
                    <a:pt x="432" y="24"/>
                  </a:lnTo>
                  <a:close/>
                </a:path>
              </a:pathLst>
            </a:custGeom>
            <a:solidFill>
              <a:srgbClr val="CCFFCC">
                <a:alpha val="50195"/>
              </a:srgbClr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5325054-F716-4E36-9B6A-DDB8C0DA939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56003" y="4590242"/>
              <a:ext cx="1866900" cy="685800"/>
            </a:xfrm>
            <a:custGeom>
              <a:avLst/>
              <a:gdLst>
                <a:gd name="T0" fmla="*/ 2147483646 w 1422"/>
                <a:gd name="T1" fmla="*/ 2147483646 h 523"/>
                <a:gd name="T2" fmla="*/ 2147483646 w 1422"/>
                <a:gd name="T3" fmla="*/ 2147483646 h 523"/>
                <a:gd name="T4" fmla="*/ 2147483646 w 1422"/>
                <a:gd name="T5" fmla="*/ 2147483646 h 523"/>
                <a:gd name="T6" fmla="*/ 2147483646 w 1422"/>
                <a:gd name="T7" fmla="*/ 2147483646 h 523"/>
                <a:gd name="T8" fmla="*/ 2147483646 w 1422"/>
                <a:gd name="T9" fmla="*/ 2147483646 h 523"/>
                <a:gd name="T10" fmla="*/ 2147483646 w 1422"/>
                <a:gd name="T11" fmla="*/ 2147483646 h 523"/>
                <a:gd name="T12" fmla="*/ 2147483646 w 1422"/>
                <a:gd name="T13" fmla="*/ 2147483646 h 523"/>
                <a:gd name="T14" fmla="*/ 2147483646 w 1422"/>
                <a:gd name="T15" fmla="*/ 2147483646 h 523"/>
                <a:gd name="T16" fmla="*/ 2147483646 w 1422"/>
                <a:gd name="T17" fmla="*/ 2147483646 h 523"/>
                <a:gd name="T18" fmla="*/ 0 w 1422"/>
                <a:gd name="T19" fmla="*/ 2147483646 h 523"/>
                <a:gd name="T20" fmla="*/ 2147483646 w 1422"/>
                <a:gd name="T21" fmla="*/ 2147483646 h 523"/>
                <a:gd name="T22" fmla="*/ 2147483646 w 1422"/>
                <a:gd name="T23" fmla="*/ 2147483646 h 523"/>
                <a:gd name="T24" fmla="*/ 2147483646 w 1422"/>
                <a:gd name="T25" fmla="*/ 2147483646 h 523"/>
                <a:gd name="T26" fmla="*/ 2147483646 w 1422"/>
                <a:gd name="T27" fmla="*/ 2147483646 h 523"/>
                <a:gd name="T28" fmla="*/ 2147483646 w 1422"/>
                <a:gd name="T29" fmla="*/ 2147483646 h 523"/>
                <a:gd name="T30" fmla="*/ 2147483646 w 1422"/>
                <a:gd name="T31" fmla="*/ 2147483646 h 523"/>
                <a:gd name="T32" fmla="*/ 2147483646 w 1422"/>
                <a:gd name="T33" fmla="*/ 2147483646 h 523"/>
                <a:gd name="T34" fmla="*/ 2147483646 w 1422"/>
                <a:gd name="T35" fmla="*/ 2147483646 h 523"/>
                <a:gd name="T36" fmla="*/ 2147483646 w 1422"/>
                <a:gd name="T37" fmla="*/ 2147483646 h 523"/>
                <a:gd name="T38" fmla="*/ 2147483646 w 1422"/>
                <a:gd name="T39" fmla="*/ 2147483646 h 523"/>
                <a:gd name="T40" fmla="*/ 2147483646 w 1422"/>
                <a:gd name="T41" fmla="*/ 2147483646 h 523"/>
                <a:gd name="T42" fmla="*/ 2147483646 w 1422"/>
                <a:gd name="T43" fmla="*/ 2147483646 h 523"/>
                <a:gd name="T44" fmla="*/ 2147483646 w 1422"/>
                <a:gd name="T45" fmla="*/ 2147483646 h 523"/>
                <a:gd name="T46" fmla="*/ 2147483646 w 1422"/>
                <a:gd name="T47" fmla="*/ 2147483646 h 523"/>
                <a:gd name="T48" fmla="*/ 2147483646 w 1422"/>
                <a:gd name="T49" fmla="*/ 2147483646 h 523"/>
                <a:gd name="T50" fmla="*/ 2147483646 w 1422"/>
                <a:gd name="T51" fmla="*/ 2147483646 h 523"/>
                <a:gd name="T52" fmla="*/ 2147483646 w 1422"/>
                <a:gd name="T53" fmla="*/ 2147483646 h 523"/>
                <a:gd name="T54" fmla="*/ 2147483646 w 1422"/>
                <a:gd name="T55" fmla="*/ 2147483646 h 523"/>
                <a:gd name="T56" fmla="*/ 2147483646 w 1422"/>
                <a:gd name="T57" fmla="*/ 2147483646 h 523"/>
                <a:gd name="T58" fmla="*/ 2147483646 w 1422"/>
                <a:gd name="T59" fmla="*/ 2147483646 h 523"/>
                <a:gd name="T60" fmla="*/ 2147483646 w 1422"/>
                <a:gd name="T61" fmla="*/ 2147483646 h 523"/>
                <a:gd name="T62" fmla="*/ 2147483646 w 1422"/>
                <a:gd name="T63" fmla="*/ 2147483646 h 523"/>
                <a:gd name="T64" fmla="*/ 2147483646 w 1422"/>
                <a:gd name="T65" fmla="*/ 2147483646 h 52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22"/>
                <a:gd name="T100" fmla="*/ 0 h 523"/>
                <a:gd name="T101" fmla="*/ 1422 w 1422"/>
                <a:gd name="T102" fmla="*/ 523 h 52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22" h="523">
                  <a:moveTo>
                    <a:pt x="634" y="2"/>
                  </a:moveTo>
                  <a:cubicBezTo>
                    <a:pt x="584" y="4"/>
                    <a:pt x="552" y="18"/>
                    <a:pt x="506" y="26"/>
                  </a:cubicBezTo>
                  <a:cubicBezTo>
                    <a:pt x="496" y="34"/>
                    <a:pt x="484" y="35"/>
                    <a:pt x="472" y="40"/>
                  </a:cubicBezTo>
                  <a:cubicBezTo>
                    <a:pt x="461" y="51"/>
                    <a:pt x="439" y="65"/>
                    <a:pt x="424" y="68"/>
                  </a:cubicBezTo>
                  <a:cubicBezTo>
                    <a:pt x="394" y="86"/>
                    <a:pt x="356" y="92"/>
                    <a:pt x="324" y="108"/>
                  </a:cubicBezTo>
                  <a:cubicBezTo>
                    <a:pt x="297" y="121"/>
                    <a:pt x="275" y="142"/>
                    <a:pt x="250" y="158"/>
                  </a:cubicBezTo>
                  <a:cubicBezTo>
                    <a:pt x="219" y="178"/>
                    <a:pt x="169" y="200"/>
                    <a:pt x="142" y="224"/>
                  </a:cubicBezTo>
                  <a:cubicBezTo>
                    <a:pt x="126" y="238"/>
                    <a:pt x="116" y="251"/>
                    <a:pt x="98" y="262"/>
                  </a:cubicBezTo>
                  <a:cubicBezTo>
                    <a:pt x="90" y="277"/>
                    <a:pt x="68" y="288"/>
                    <a:pt x="56" y="302"/>
                  </a:cubicBezTo>
                  <a:cubicBezTo>
                    <a:pt x="26" y="337"/>
                    <a:pt x="9" y="366"/>
                    <a:pt x="0" y="412"/>
                  </a:cubicBezTo>
                  <a:cubicBezTo>
                    <a:pt x="1" y="431"/>
                    <a:pt x="2" y="449"/>
                    <a:pt x="4" y="468"/>
                  </a:cubicBezTo>
                  <a:cubicBezTo>
                    <a:pt x="9" y="507"/>
                    <a:pt x="82" y="499"/>
                    <a:pt x="100" y="500"/>
                  </a:cubicBezTo>
                  <a:cubicBezTo>
                    <a:pt x="205" y="523"/>
                    <a:pt x="280" y="480"/>
                    <a:pt x="370" y="440"/>
                  </a:cubicBezTo>
                  <a:cubicBezTo>
                    <a:pt x="448" y="405"/>
                    <a:pt x="526" y="368"/>
                    <a:pt x="602" y="328"/>
                  </a:cubicBezTo>
                  <a:cubicBezTo>
                    <a:pt x="634" y="311"/>
                    <a:pt x="675" y="279"/>
                    <a:pt x="714" y="266"/>
                  </a:cubicBezTo>
                  <a:cubicBezTo>
                    <a:pt x="769" y="248"/>
                    <a:pt x="780" y="253"/>
                    <a:pt x="846" y="250"/>
                  </a:cubicBezTo>
                  <a:cubicBezTo>
                    <a:pt x="918" y="253"/>
                    <a:pt x="983" y="269"/>
                    <a:pt x="1054" y="282"/>
                  </a:cubicBezTo>
                  <a:cubicBezTo>
                    <a:pt x="1074" y="292"/>
                    <a:pt x="1096" y="296"/>
                    <a:pt x="1116" y="306"/>
                  </a:cubicBezTo>
                  <a:cubicBezTo>
                    <a:pt x="1171" y="333"/>
                    <a:pt x="1225" y="353"/>
                    <a:pt x="1284" y="370"/>
                  </a:cubicBezTo>
                  <a:cubicBezTo>
                    <a:pt x="1307" y="369"/>
                    <a:pt x="1331" y="370"/>
                    <a:pt x="1354" y="368"/>
                  </a:cubicBezTo>
                  <a:cubicBezTo>
                    <a:pt x="1363" y="367"/>
                    <a:pt x="1375" y="359"/>
                    <a:pt x="1380" y="352"/>
                  </a:cubicBezTo>
                  <a:cubicBezTo>
                    <a:pt x="1383" y="348"/>
                    <a:pt x="1388" y="340"/>
                    <a:pt x="1388" y="340"/>
                  </a:cubicBezTo>
                  <a:cubicBezTo>
                    <a:pt x="1397" y="308"/>
                    <a:pt x="1406" y="279"/>
                    <a:pt x="1414" y="246"/>
                  </a:cubicBezTo>
                  <a:cubicBezTo>
                    <a:pt x="1418" y="229"/>
                    <a:pt x="1422" y="194"/>
                    <a:pt x="1422" y="194"/>
                  </a:cubicBezTo>
                  <a:cubicBezTo>
                    <a:pt x="1419" y="156"/>
                    <a:pt x="1410" y="139"/>
                    <a:pt x="1382" y="114"/>
                  </a:cubicBezTo>
                  <a:cubicBezTo>
                    <a:pt x="1374" y="107"/>
                    <a:pt x="1369" y="101"/>
                    <a:pt x="1358" y="98"/>
                  </a:cubicBezTo>
                  <a:cubicBezTo>
                    <a:pt x="1331" y="80"/>
                    <a:pt x="1284" y="84"/>
                    <a:pt x="1254" y="82"/>
                  </a:cubicBezTo>
                  <a:cubicBezTo>
                    <a:pt x="1212" y="74"/>
                    <a:pt x="1171" y="67"/>
                    <a:pt x="1128" y="64"/>
                  </a:cubicBezTo>
                  <a:cubicBezTo>
                    <a:pt x="1085" y="52"/>
                    <a:pt x="1040" y="50"/>
                    <a:pt x="996" y="44"/>
                  </a:cubicBezTo>
                  <a:cubicBezTo>
                    <a:pt x="962" y="35"/>
                    <a:pt x="926" y="31"/>
                    <a:pt x="890" y="28"/>
                  </a:cubicBezTo>
                  <a:cubicBezTo>
                    <a:pt x="846" y="18"/>
                    <a:pt x="806" y="10"/>
                    <a:pt x="760" y="8"/>
                  </a:cubicBezTo>
                  <a:cubicBezTo>
                    <a:pt x="730" y="0"/>
                    <a:pt x="748" y="6"/>
                    <a:pt x="672" y="4"/>
                  </a:cubicBezTo>
                  <a:cubicBezTo>
                    <a:pt x="667" y="7"/>
                    <a:pt x="629" y="11"/>
                    <a:pt x="634" y="2"/>
                  </a:cubicBezTo>
                  <a:close/>
                </a:path>
              </a:pathLst>
            </a:custGeom>
            <a:solidFill>
              <a:srgbClr val="CCFFCC"/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grpSp>
          <p:nvGrpSpPr>
            <p:cNvPr id="18" name="Group 8">
              <a:extLst>
                <a:ext uri="{FF2B5EF4-FFF2-40B4-BE49-F238E27FC236}">
                  <a16:creationId xmlns:a16="http://schemas.microsoft.com/office/drawing/2014/main" id="{F840A92C-1CAA-4450-90BC-45F1E69328D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51278" y="4536267"/>
              <a:ext cx="1588" cy="150813"/>
              <a:chOff x="1127" y="3343"/>
              <a:chExt cx="1" cy="456"/>
            </a:xfrm>
          </p:grpSpPr>
          <p:sp>
            <p:nvSpPr>
              <p:cNvPr id="19" name="Line 9">
                <a:extLst>
                  <a:ext uri="{FF2B5EF4-FFF2-40B4-BE49-F238E27FC236}">
                    <a16:creationId xmlns:a16="http://schemas.microsoft.com/office/drawing/2014/main" id="{84C9FBCA-508F-4A21-81B9-C74496CA2C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0" name="Line 10">
                <a:extLst>
                  <a:ext uri="{FF2B5EF4-FFF2-40B4-BE49-F238E27FC236}">
                    <a16:creationId xmlns:a16="http://schemas.microsoft.com/office/drawing/2014/main" id="{C15E6C0C-7489-4B19-A989-8F9549E7F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1" name="Group 11">
              <a:extLst>
                <a:ext uri="{FF2B5EF4-FFF2-40B4-BE49-F238E27FC236}">
                  <a16:creationId xmlns:a16="http://schemas.microsoft.com/office/drawing/2014/main" id="{D63A5119-B83B-4CB3-859F-C223E83B542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71928" y="4441017"/>
              <a:ext cx="1588" cy="150813"/>
              <a:chOff x="1127" y="3343"/>
              <a:chExt cx="1" cy="456"/>
            </a:xfrm>
          </p:grpSpPr>
          <p:sp>
            <p:nvSpPr>
              <p:cNvPr id="22" name="Line 12">
                <a:extLst>
                  <a:ext uri="{FF2B5EF4-FFF2-40B4-BE49-F238E27FC236}">
                    <a16:creationId xmlns:a16="http://schemas.microsoft.com/office/drawing/2014/main" id="{ACB05CB0-57C0-4C90-8C04-532DCA3CF9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3" name="Line 13">
                <a:extLst>
                  <a:ext uri="{FF2B5EF4-FFF2-40B4-BE49-F238E27FC236}">
                    <a16:creationId xmlns:a16="http://schemas.microsoft.com/office/drawing/2014/main" id="{3ABC1001-9452-4169-B64C-94C83B329B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4" name="Group 14">
              <a:extLst>
                <a:ext uri="{FF2B5EF4-FFF2-40B4-BE49-F238E27FC236}">
                  <a16:creationId xmlns:a16="http://schemas.microsoft.com/office/drawing/2014/main" id="{DD7E5508-84F9-4450-A9A5-A9A4857DCB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97341" y="4404505"/>
              <a:ext cx="1587" cy="150812"/>
              <a:chOff x="1127" y="3343"/>
              <a:chExt cx="1" cy="456"/>
            </a:xfrm>
          </p:grpSpPr>
          <p:sp>
            <p:nvSpPr>
              <p:cNvPr id="25" name="Line 15">
                <a:extLst>
                  <a:ext uri="{FF2B5EF4-FFF2-40B4-BE49-F238E27FC236}">
                    <a16:creationId xmlns:a16="http://schemas.microsoft.com/office/drawing/2014/main" id="{EE72E7E1-FA1F-4353-9157-9A73C7E214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6" name="Line 16">
                <a:extLst>
                  <a:ext uri="{FF2B5EF4-FFF2-40B4-BE49-F238E27FC236}">
                    <a16:creationId xmlns:a16="http://schemas.microsoft.com/office/drawing/2014/main" id="{414CEE8A-3351-4D7B-85E7-7AB7B2D052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7" name="Group 17">
              <a:extLst>
                <a:ext uri="{FF2B5EF4-FFF2-40B4-BE49-F238E27FC236}">
                  <a16:creationId xmlns:a16="http://schemas.microsoft.com/office/drawing/2014/main" id="{D98E34A2-78EB-4F81-A77A-48C604D137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02116" y="4367992"/>
              <a:ext cx="1587" cy="150813"/>
              <a:chOff x="1127" y="3343"/>
              <a:chExt cx="1" cy="456"/>
            </a:xfrm>
          </p:grpSpPr>
          <p:sp>
            <p:nvSpPr>
              <p:cNvPr id="28" name="Line 18">
                <a:extLst>
                  <a:ext uri="{FF2B5EF4-FFF2-40B4-BE49-F238E27FC236}">
                    <a16:creationId xmlns:a16="http://schemas.microsoft.com/office/drawing/2014/main" id="{29B8CDD5-2C8F-4E1B-B0E5-25690B8E12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9" name="Line 19">
                <a:extLst>
                  <a:ext uri="{FF2B5EF4-FFF2-40B4-BE49-F238E27FC236}">
                    <a16:creationId xmlns:a16="http://schemas.microsoft.com/office/drawing/2014/main" id="{6CA51B49-EC1E-4AAB-BAF8-4910D46FAC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0" name="Group 20">
              <a:extLst>
                <a:ext uri="{FF2B5EF4-FFF2-40B4-BE49-F238E27FC236}">
                  <a16:creationId xmlns:a16="http://schemas.microsoft.com/office/drawing/2014/main" id="{279D1993-2EBD-4077-BDA6-DC46D65CBB7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67141" y="4615642"/>
              <a:ext cx="1587" cy="150813"/>
              <a:chOff x="1127" y="3343"/>
              <a:chExt cx="1" cy="456"/>
            </a:xfrm>
          </p:grpSpPr>
          <p:sp>
            <p:nvSpPr>
              <p:cNvPr id="31" name="Line 21">
                <a:extLst>
                  <a:ext uri="{FF2B5EF4-FFF2-40B4-BE49-F238E27FC236}">
                    <a16:creationId xmlns:a16="http://schemas.microsoft.com/office/drawing/2014/main" id="{3202D0C3-20B5-428B-BCBA-EDE28276ED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2" name="Line 22">
                <a:extLst>
                  <a:ext uri="{FF2B5EF4-FFF2-40B4-BE49-F238E27FC236}">
                    <a16:creationId xmlns:a16="http://schemas.microsoft.com/office/drawing/2014/main" id="{B8ED0FA8-7E3A-4917-A6E8-DA346FCD30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3" name="Group 23">
              <a:extLst>
                <a:ext uri="{FF2B5EF4-FFF2-40B4-BE49-F238E27FC236}">
                  <a16:creationId xmlns:a16="http://schemas.microsoft.com/office/drawing/2014/main" id="{9F9F603C-3580-463D-BE64-DCBA2DEDCF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467253" y="4334655"/>
              <a:ext cx="1588" cy="150812"/>
              <a:chOff x="1127" y="3343"/>
              <a:chExt cx="1" cy="456"/>
            </a:xfrm>
          </p:grpSpPr>
          <p:sp>
            <p:nvSpPr>
              <p:cNvPr id="34" name="Line 24">
                <a:extLst>
                  <a:ext uri="{FF2B5EF4-FFF2-40B4-BE49-F238E27FC236}">
                    <a16:creationId xmlns:a16="http://schemas.microsoft.com/office/drawing/2014/main" id="{0B6BB6C7-9D60-4F9F-9AAE-41864FA9E9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5" name="Line 25">
                <a:extLst>
                  <a:ext uri="{FF2B5EF4-FFF2-40B4-BE49-F238E27FC236}">
                    <a16:creationId xmlns:a16="http://schemas.microsoft.com/office/drawing/2014/main" id="{4D0A1DE0-B2A3-435C-95DB-9814B45582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6" name="Group 26">
              <a:extLst>
                <a:ext uri="{FF2B5EF4-FFF2-40B4-BE49-F238E27FC236}">
                  <a16:creationId xmlns:a16="http://schemas.microsoft.com/office/drawing/2014/main" id="{B2350900-360C-4D6E-9226-6BBB6CA39D3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56153" y="4336242"/>
              <a:ext cx="1588" cy="150813"/>
              <a:chOff x="1127" y="3343"/>
              <a:chExt cx="1" cy="456"/>
            </a:xfrm>
          </p:grpSpPr>
          <p:sp>
            <p:nvSpPr>
              <p:cNvPr id="37" name="Line 27">
                <a:extLst>
                  <a:ext uri="{FF2B5EF4-FFF2-40B4-BE49-F238E27FC236}">
                    <a16:creationId xmlns:a16="http://schemas.microsoft.com/office/drawing/2014/main" id="{F9589210-A90A-42C2-BA6E-81B668E66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8" name="Line 28">
                <a:extLst>
                  <a:ext uri="{FF2B5EF4-FFF2-40B4-BE49-F238E27FC236}">
                    <a16:creationId xmlns:a16="http://schemas.microsoft.com/office/drawing/2014/main" id="{4A115B2D-C734-4279-B573-B9ABD53361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9" name="Group 29">
              <a:extLst>
                <a:ext uri="{FF2B5EF4-FFF2-40B4-BE49-F238E27FC236}">
                  <a16:creationId xmlns:a16="http://schemas.microsoft.com/office/drawing/2014/main" id="{0F98CAF7-5C6D-4D9D-8513-32C0B4ACF74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68866" y="4363230"/>
              <a:ext cx="1587" cy="150812"/>
              <a:chOff x="1127" y="3343"/>
              <a:chExt cx="1" cy="456"/>
            </a:xfrm>
          </p:grpSpPr>
          <p:sp>
            <p:nvSpPr>
              <p:cNvPr id="40" name="Line 30">
                <a:extLst>
                  <a:ext uri="{FF2B5EF4-FFF2-40B4-BE49-F238E27FC236}">
                    <a16:creationId xmlns:a16="http://schemas.microsoft.com/office/drawing/2014/main" id="{394BE110-8F24-484E-8774-2B9D0B07AB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41" name="Line 31">
                <a:extLst>
                  <a:ext uri="{FF2B5EF4-FFF2-40B4-BE49-F238E27FC236}">
                    <a16:creationId xmlns:a16="http://schemas.microsoft.com/office/drawing/2014/main" id="{BBD2B40C-05BD-400B-9A1A-9D92C97892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42" name="Group 32">
              <a:extLst>
                <a:ext uri="{FF2B5EF4-FFF2-40B4-BE49-F238E27FC236}">
                  <a16:creationId xmlns:a16="http://schemas.microsoft.com/office/drawing/2014/main" id="{2E41A097-A453-40A9-B662-ED42DC15E2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48241" y="4396567"/>
              <a:ext cx="1587" cy="150813"/>
              <a:chOff x="1127" y="3343"/>
              <a:chExt cx="1" cy="456"/>
            </a:xfrm>
          </p:grpSpPr>
          <p:sp>
            <p:nvSpPr>
              <p:cNvPr id="43" name="Line 33">
                <a:extLst>
                  <a:ext uri="{FF2B5EF4-FFF2-40B4-BE49-F238E27FC236}">
                    <a16:creationId xmlns:a16="http://schemas.microsoft.com/office/drawing/2014/main" id="{DA0A0D64-CA6E-4440-88BA-4346E7C691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44" name="Line 34">
                <a:extLst>
                  <a:ext uri="{FF2B5EF4-FFF2-40B4-BE49-F238E27FC236}">
                    <a16:creationId xmlns:a16="http://schemas.microsoft.com/office/drawing/2014/main" id="{19D442FC-9DFF-4EDE-B69A-1EA1A36532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00285851-A583-439D-A644-E4E6FCBE74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43491" y="4431492"/>
              <a:ext cx="0" cy="150813"/>
              <a:chOff x="1127" y="3343"/>
              <a:chExt cx="1" cy="456"/>
            </a:xfrm>
          </p:grpSpPr>
          <p:sp>
            <p:nvSpPr>
              <p:cNvPr id="46" name="Line 36">
                <a:extLst>
                  <a:ext uri="{FF2B5EF4-FFF2-40B4-BE49-F238E27FC236}">
                    <a16:creationId xmlns:a16="http://schemas.microsoft.com/office/drawing/2014/main" id="{986EB034-A2A9-41EE-8946-7E977E42C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47" name="Line 37">
                <a:extLst>
                  <a:ext uri="{FF2B5EF4-FFF2-40B4-BE49-F238E27FC236}">
                    <a16:creationId xmlns:a16="http://schemas.microsoft.com/office/drawing/2014/main" id="{2534548B-AACA-44BD-B3B0-B596207F46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48" name="Group 38">
              <a:extLst>
                <a:ext uri="{FF2B5EF4-FFF2-40B4-BE49-F238E27FC236}">
                  <a16:creationId xmlns:a16="http://schemas.microsoft.com/office/drawing/2014/main" id="{19DD680C-6F07-4F81-BD7B-6FB77FF666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90953" y="4955367"/>
              <a:ext cx="1588" cy="150813"/>
              <a:chOff x="1127" y="3343"/>
              <a:chExt cx="1" cy="456"/>
            </a:xfrm>
          </p:grpSpPr>
          <p:sp>
            <p:nvSpPr>
              <p:cNvPr id="49" name="Line 39">
                <a:extLst>
                  <a:ext uri="{FF2B5EF4-FFF2-40B4-BE49-F238E27FC236}">
                    <a16:creationId xmlns:a16="http://schemas.microsoft.com/office/drawing/2014/main" id="{2D51DFAA-58EE-4C31-BD45-A1A505C27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50" name="Line 40">
                <a:extLst>
                  <a:ext uri="{FF2B5EF4-FFF2-40B4-BE49-F238E27FC236}">
                    <a16:creationId xmlns:a16="http://schemas.microsoft.com/office/drawing/2014/main" id="{CD2B4BBE-96E9-46F5-BAD8-50D3F2AC96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51" name="Group 41">
              <a:extLst>
                <a:ext uri="{FF2B5EF4-FFF2-40B4-BE49-F238E27FC236}">
                  <a16:creationId xmlns:a16="http://schemas.microsoft.com/office/drawing/2014/main" id="{6923C8B1-28BE-46DA-A9C0-7AF466B6E24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84616" y="4874405"/>
              <a:ext cx="1587" cy="150812"/>
              <a:chOff x="1127" y="3343"/>
              <a:chExt cx="1" cy="456"/>
            </a:xfrm>
          </p:grpSpPr>
          <p:sp>
            <p:nvSpPr>
              <p:cNvPr id="52" name="Line 42">
                <a:extLst>
                  <a:ext uri="{FF2B5EF4-FFF2-40B4-BE49-F238E27FC236}">
                    <a16:creationId xmlns:a16="http://schemas.microsoft.com/office/drawing/2014/main" id="{86491FB7-A5FE-4E5F-B3C5-E49070555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53" name="Line 43">
                <a:extLst>
                  <a:ext uri="{FF2B5EF4-FFF2-40B4-BE49-F238E27FC236}">
                    <a16:creationId xmlns:a16="http://schemas.microsoft.com/office/drawing/2014/main" id="{57B60464-5723-4474-94B4-C8DFD42A68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54" name="Group 44">
              <a:extLst>
                <a:ext uri="{FF2B5EF4-FFF2-40B4-BE49-F238E27FC236}">
                  <a16:creationId xmlns:a16="http://schemas.microsoft.com/office/drawing/2014/main" id="{6B972A7E-84DE-4BC4-9480-E49AB464CA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71928" y="4874405"/>
              <a:ext cx="1588" cy="150812"/>
              <a:chOff x="1127" y="3343"/>
              <a:chExt cx="1" cy="456"/>
            </a:xfrm>
          </p:grpSpPr>
          <p:sp>
            <p:nvSpPr>
              <p:cNvPr id="55" name="Line 45">
                <a:extLst>
                  <a:ext uri="{FF2B5EF4-FFF2-40B4-BE49-F238E27FC236}">
                    <a16:creationId xmlns:a16="http://schemas.microsoft.com/office/drawing/2014/main" id="{14A45A63-F744-45BE-A775-E63CE80C49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56" name="Line 46">
                <a:extLst>
                  <a:ext uri="{FF2B5EF4-FFF2-40B4-BE49-F238E27FC236}">
                    <a16:creationId xmlns:a16="http://schemas.microsoft.com/office/drawing/2014/main" id="{683B903A-14EF-4A08-8A19-0749FDB2D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57" name="Group 47">
              <a:extLst>
                <a:ext uri="{FF2B5EF4-FFF2-40B4-BE49-F238E27FC236}">
                  <a16:creationId xmlns:a16="http://schemas.microsoft.com/office/drawing/2014/main" id="{D69AF046-DC92-408D-B649-04C3EEF20F1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97341" y="4804555"/>
              <a:ext cx="1587" cy="150812"/>
              <a:chOff x="1127" y="3343"/>
              <a:chExt cx="1" cy="456"/>
            </a:xfrm>
          </p:grpSpPr>
          <p:sp>
            <p:nvSpPr>
              <p:cNvPr id="58" name="Line 48">
                <a:extLst>
                  <a:ext uri="{FF2B5EF4-FFF2-40B4-BE49-F238E27FC236}">
                    <a16:creationId xmlns:a16="http://schemas.microsoft.com/office/drawing/2014/main" id="{4AC548AB-ADD9-48C0-9DA5-D75889622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59" name="Line 49">
                <a:extLst>
                  <a:ext uri="{FF2B5EF4-FFF2-40B4-BE49-F238E27FC236}">
                    <a16:creationId xmlns:a16="http://schemas.microsoft.com/office/drawing/2014/main" id="{52B4E5BE-5C5D-437E-87AC-8F670AECB2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60" name="Group 50">
              <a:extLst>
                <a:ext uri="{FF2B5EF4-FFF2-40B4-BE49-F238E27FC236}">
                  <a16:creationId xmlns:a16="http://schemas.microsoft.com/office/drawing/2014/main" id="{464E50C7-BC0E-4627-9590-03F3585D48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08466" y="4729942"/>
              <a:ext cx="0" cy="150813"/>
              <a:chOff x="1127" y="3343"/>
              <a:chExt cx="1" cy="456"/>
            </a:xfrm>
          </p:grpSpPr>
          <p:sp>
            <p:nvSpPr>
              <p:cNvPr id="61" name="Line 51">
                <a:extLst>
                  <a:ext uri="{FF2B5EF4-FFF2-40B4-BE49-F238E27FC236}">
                    <a16:creationId xmlns:a16="http://schemas.microsoft.com/office/drawing/2014/main" id="{03197198-067E-4A5A-93B1-FC47D70A7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62" name="Line 52">
                <a:extLst>
                  <a:ext uri="{FF2B5EF4-FFF2-40B4-BE49-F238E27FC236}">
                    <a16:creationId xmlns:a16="http://schemas.microsoft.com/office/drawing/2014/main" id="{CFFC9587-1392-403B-A8AD-A119F1BE58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63" name="Group 53">
              <a:extLst>
                <a:ext uri="{FF2B5EF4-FFF2-40B4-BE49-F238E27FC236}">
                  <a16:creationId xmlns:a16="http://schemas.microsoft.com/office/drawing/2014/main" id="{CE860F0F-CA70-4DED-AC0B-648EE41CC9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73553" y="4728355"/>
              <a:ext cx="1588" cy="150812"/>
              <a:chOff x="1127" y="3343"/>
              <a:chExt cx="1" cy="456"/>
            </a:xfrm>
          </p:grpSpPr>
          <p:sp>
            <p:nvSpPr>
              <p:cNvPr id="64" name="Line 54">
                <a:extLst>
                  <a:ext uri="{FF2B5EF4-FFF2-40B4-BE49-F238E27FC236}">
                    <a16:creationId xmlns:a16="http://schemas.microsoft.com/office/drawing/2014/main" id="{D41480EB-26E2-497D-9930-21DEA3E5E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65" name="Line 55">
                <a:extLst>
                  <a:ext uri="{FF2B5EF4-FFF2-40B4-BE49-F238E27FC236}">
                    <a16:creationId xmlns:a16="http://schemas.microsoft.com/office/drawing/2014/main" id="{9D3F95B3-281F-4B10-BB74-83245A9299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66" name="Group 56">
              <a:extLst>
                <a:ext uri="{FF2B5EF4-FFF2-40B4-BE49-F238E27FC236}">
                  <a16:creationId xmlns:a16="http://schemas.microsoft.com/office/drawing/2014/main" id="{9C370BA5-99ED-447B-A136-4434F765E07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83091" y="4706130"/>
              <a:ext cx="1587" cy="150812"/>
              <a:chOff x="1127" y="3343"/>
              <a:chExt cx="1" cy="456"/>
            </a:xfrm>
          </p:grpSpPr>
          <p:sp>
            <p:nvSpPr>
              <p:cNvPr id="67" name="Line 57">
                <a:extLst>
                  <a:ext uri="{FF2B5EF4-FFF2-40B4-BE49-F238E27FC236}">
                    <a16:creationId xmlns:a16="http://schemas.microsoft.com/office/drawing/2014/main" id="{3AA39E7D-2BBD-4D21-9084-0D094D430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68" name="Line 58">
                <a:extLst>
                  <a:ext uri="{FF2B5EF4-FFF2-40B4-BE49-F238E27FC236}">
                    <a16:creationId xmlns:a16="http://schemas.microsoft.com/office/drawing/2014/main" id="{62EDDCF9-FE97-4E37-9CB4-8C003295EF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69" name="Group 59">
              <a:extLst>
                <a:ext uri="{FF2B5EF4-FFF2-40B4-BE49-F238E27FC236}">
                  <a16:creationId xmlns:a16="http://schemas.microsoft.com/office/drawing/2014/main" id="{066A55E9-2855-474E-9E8E-2663467ACD1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81516" y="4680730"/>
              <a:ext cx="0" cy="150812"/>
              <a:chOff x="1127" y="3343"/>
              <a:chExt cx="1" cy="456"/>
            </a:xfrm>
          </p:grpSpPr>
          <p:sp>
            <p:nvSpPr>
              <p:cNvPr id="70" name="Line 60">
                <a:extLst>
                  <a:ext uri="{FF2B5EF4-FFF2-40B4-BE49-F238E27FC236}">
                    <a16:creationId xmlns:a16="http://schemas.microsoft.com/office/drawing/2014/main" id="{A8FE8014-F311-48ED-B280-BAA554D758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71" name="Line 61">
                <a:extLst>
                  <a:ext uri="{FF2B5EF4-FFF2-40B4-BE49-F238E27FC236}">
                    <a16:creationId xmlns:a16="http://schemas.microsoft.com/office/drawing/2014/main" id="{B142BB02-678E-46DB-81CC-E9356CF66F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72" name="Group 62">
              <a:extLst>
                <a:ext uri="{FF2B5EF4-FFF2-40B4-BE49-F238E27FC236}">
                  <a16:creationId xmlns:a16="http://schemas.microsoft.com/office/drawing/2014/main" id="{501B0EA7-148A-495A-9EB3-0EB33F7F870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386291" y="4677555"/>
              <a:ext cx="1587" cy="150812"/>
              <a:chOff x="1127" y="3343"/>
              <a:chExt cx="1" cy="456"/>
            </a:xfrm>
          </p:grpSpPr>
          <p:sp>
            <p:nvSpPr>
              <p:cNvPr id="73" name="Line 63">
                <a:extLst>
                  <a:ext uri="{FF2B5EF4-FFF2-40B4-BE49-F238E27FC236}">
                    <a16:creationId xmlns:a16="http://schemas.microsoft.com/office/drawing/2014/main" id="{C2E6EFC3-B929-4AD7-B5C7-2D345851EC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74" name="Line 64">
                <a:extLst>
                  <a:ext uri="{FF2B5EF4-FFF2-40B4-BE49-F238E27FC236}">
                    <a16:creationId xmlns:a16="http://schemas.microsoft.com/office/drawing/2014/main" id="{2177C5F2-77B3-4E5E-A762-058CDEF4DB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75" name="Group 65">
              <a:extLst>
                <a:ext uri="{FF2B5EF4-FFF2-40B4-BE49-F238E27FC236}">
                  <a16:creationId xmlns:a16="http://schemas.microsoft.com/office/drawing/2014/main" id="{977EC1CA-F18D-4F87-9E1E-569D45C9C3B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472016" y="4701367"/>
              <a:ext cx="1587" cy="150813"/>
              <a:chOff x="1127" y="3343"/>
              <a:chExt cx="1" cy="456"/>
            </a:xfrm>
          </p:grpSpPr>
          <p:sp>
            <p:nvSpPr>
              <p:cNvPr id="76" name="Line 66">
                <a:extLst>
                  <a:ext uri="{FF2B5EF4-FFF2-40B4-BE49-F238E27FC236}">
                    <a16:creationId xmlns:a16="http://schemas.microsoft.com/office/drawing/2014/main" id="{17F056FB-270B-44A3-9072-4EAAEEE67A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77" name="Line 67">
                <a:extLst>
                  <a:ext uri="{FF2B5EF4-FFF2-40B4-BE49-F238E27FC236}">
                    <a16:creationId xmlns:a16="http://schemas.microsoft.com/office/drawing/2014/main" id="{D67AB980-3BA8-402A-8E7E-2F1C88896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78" name="Group 68">
              <a:extLst>
                <a:ext uri="{FF2B5EF4-FFF2-40B4-BE49-F238E27FC236}">
                  <a16:creationId xmlns:a16="http://schemas.microsoft.com/office/drawing/2014/main" id="{ABEFA403-DFEF-4ABE-84DF-80F5415D6B7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99016" y="4690255"/>
              <a:ext cx="1587" cy="150812"/>
              <a:chOff x="1127" y="3343"/>
              <a:chExt cx="1" cy="456"/>
            </a:xfrm>
          </p:grpSpPr>
          <p:sp>
            <p:nvSpPr>
              <p:cNvPr id="79" name="Line 69">
                <a:extLst>
                  <a:ext uri="{FF2B5EF4-FFF2-40B4-BE49-F238E27FC236}">
                    <a16:creationId xmlns:a16="http://schemas.microsoft.com/office/drawing/2014/main" id="{864D6AEC-F85E-4CA6-8B9E-CA258976DC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80" name="Line 70">
                <a:extLst>
                  <a:ext uri="{FF2B5EF4-FFF2-40B4-BE49-F238E27FC236}">
                    <a16:creationId xmlns:a16="http://schemas.microsoft.com/office/drawing/2014/main" id="{7D69223E-BD58-4674-9FAE-9E9137488D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81" name="Group 71">
              <a:extLst>
                <a:ext uri="{FF2B5EF4-FFF2-40B4-BE49-F238E27FC236}">
                  <a16:creationId xmlns:a16="http://schemas.microsoft.com/office/drawing/2014/main" id="{6A3CC161-8643-4592-ACBD-C36DE9F664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24428" y="4725180"/>
              <a:ext cx="1588" cy="150812"/>
              <a:chOff x="1127" y="3343"/>
              <a:chExt cx="1" cy="456"/>
            </a:xfrm>
          </p:grpSpPr>
          <p:sp>
            <p:nvSpPr>
              <p:cNvPr id="82" name="Line 72">
                <a:extLst>
                  <a:ext uri="{FF2B5EF4-FFF2-40B4-BE49-F238E27FC236}">
                    <a16:creationId xmlns:a16="http://schemas.microsoft.com/office/drawing/2014/main" id="{3C590D8D-BC0F-406E-9D7D-958FE67DA4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83" name="Line 73">
                <a:extLst>
                  <a:ext uri="{FF2B5EF4-FFF2-40B4-BE49-F238E27FC236}">
                    <a16:creationId xmlns:a16="http://schemas.microsoft.com/office/drawing/2014/main" id="{6CDAD88B-D8EE-4FD4-B452-6A057C8C1E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84" name="Group 74">
              <a:extLst>
                <a:ext uri="{FF2B5EF4-FFF2-40B4-BE49-F238E27FC236}">
                  <a16:creationId xmlns:a16="http://schemas.microsoft.com/office/drawing/2014/main" id="{383C19AE-26A7-4B71-A96C-07F682ADCB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29203" y="4772805"/>
              <a:ext cx="1588" cy="150812"/>
              <a:chOff x="1127" y="3343"/>
              <a:chExt cx="1" cy="456"/>
            </a:xfrm>
          </p:grpSpPr>
          <p:sp>
            <p:nvSpPr>
              <p:cNvPr id="85" name="Line 75">
                <a:extLst>
                  <a:ext uri="{FF2B5EF4-FFF2-40B4-BE49-F238E27FC236}">
                    <a16:creationId xmlns:a16="http://schemas.microsoft.com/office/drawing/2014/main" id="{8323BDD6-1A94-45EF-942B-87272EE916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86" name="Line 76">
                <a:extLst>
                  <a:ext uri="{FF2B5EF4-FFF2-40B4-BE49-F238E27FC236}">
                    <a16:creationId xmlns:a16="http://schemas.microsoft.com/office/drawing/2014/main" id="{EE802B7A-3F79-4F34-B8BB-738A5FF366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87" name="Group 77">
              <a:extLst>
                <a:ext uri="{FF2B5EF4-FFF2-40B4-BE49-F238E27FC236}">
                  <a16:creationId xmlns:a16="http://schemas.microsoft.com/office/drawing/2014/main" id="{7FEF9639-417F-4FE1-8770-399556699A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19691" y="4822017"/>
              <a:ext cx="0" cy="150813"/>
              <a:chOff x="1127" y="3343"/>
              <a:chExt cx="1" cy="456"/>
            </a:xfrm>
          </p:grpSpPr>
          <p:sp>
            <p:nvSpPr>
              <p:cNvPr id="88" name="Line 78">
                <a:extLst>
                  <a:ext uri="{FF2B5EF4-FFF2-40B4-BE49-F238E27FC236}">
                    <a16:creationId xmlns:a16="http://schemas.microsoft.com/office/drawing/2014/main" id="{6AE83F8F-E548-4A4B-AE32-9A82FA2275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89" name="Line 79">
                <a:extLst>
                  <a:ext uri="{FF2B5EF4-FFF2-40B4-BE49-F238E27FC236}">
                    <a16:creationId xmlns:a16="http://schemas.microsoft.com/office/drawing/2014/main" id="{56BAB86A-6975-431E-AAD2-75C3A5A790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sp>
          <p:nvSpPr>
            <p:cNvPr id="90" name="Freeform 82">
              <a:extLst>
                <a:ext uri="{FF2B5EF4-FFF2-40B4-BE49-F238E27FC236}">
                  <a16:creationId xmlns:a16="http://schemas.microsoft.com/office/drawing/2014/main" id="{5A79C4D6-5C33-495F-BF6F-AD65828E596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756428" y="4140980"/>
              <a:ext cx="609600" cy="679450"/>
            </a:xfrm>
            <a:custGeom>
              <a:avLst/>
              <a:gdLst>
                <a:gd name="T0" fmla="*/ 2147483646 w 465"/>
                <a:gd name="T1" fmla="*/ 2147483646 h 519"/>
                <a:gd name="T2" fmla="*/ 2147483646 w 465"/>
                <a:gd name="T3" fmla="*/ 2147483646 h 519"/>
                <a:gd name="T4" fmla="*/ 2147483646 w 465"/>
                <a:gd name="T5" fmla="*/ 2147483646 h 519"/>
                <a:gd name="T6" fmla="*/ 2147483646 w 465"/>
                <a:gd name="T7" fmla="*/ 2147483646 h 519"/>
                <a:gd name="T8" fmla="*/ 2147483646 w 465"/>
                <a:gd name="T9" fmla="*/ 2147483646 h 519"/>
                <a:gd name="T10" fmla="*/ 0 w 465"/>
                <a:gd name="T11" fmla="*/ 2147483646 h 519"/>
                <a:gd name="T12" fmla="*/ 2147483646 w 465"/>
                <a:gd name="T13" fmla="*/ 2147483646 h 519"/>
                <a:gd name="T14" fmla="*/ 2147483646 w 465"/>
                <a:gd name="T15" fmla="*/ 2147483646 h 519"/>
                <a:gd name="T16" fmla="*/ 2147483646 w 465"/>
                <a:gd name="T17" fmla="*/ 2147483646 h 519"/>
                <a:gd name="T18" fmla="*/ 2147483646 w 465"/>
                <a:gd name="T19" fmla="*/ 2147483646 h 519"/>
                <a:gd name="T20" fmla="*/ 2147483646 w 465"/>
                <a:gd name="T21" fmla="*/ 2147483646 h 519"/>
                <a:gd name="T22" fmla="*/ 2147483646 w 465"/>
                <a:gd name="T23" fmla="*/ 2147483646 h 519"/>
                <a:gd name="T24" fmla="*/ 2147483646 w 465"/>
                <a:gd name="T25" fmla="*/ 2147483646 h 519"/>
                <a:gd name="T26" fmla="*/ 2147483646 w 465"/>
                <a:gd name="T27" fmla="*/ 2147483646 h 519"/>
                <a:gd name="T28" fmla="*/ 2147483646 w 465"/>
                <a:gd name="T29" fmla="*/ 2147483646 h 519"/>
                <a:gd name="T30" fmla="*/ 2147483646 w 465"/>
                <a:gd name="T31" fmla="*/ 2147483646 h 519"/>
                <a:gd name="T32" fmla="*/ 2147483646 w 465"/>
                <a:gd name="T33" fmla="*/ 2147483646 h 519"/>
                <a:gd name="T34" fmla="*/ 2147483646 w 465"/>
                <a:gd name="T35" fmla="*/ 2147483646 h 519"/>
                <a:gd name="T36" fmla="*/ 2147483646 w 465"/>
                <a:gd name="T37" fmla="*/ 2147483646 h 51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5"/>
                <a:gd name="T58" fmla="*/ 0 h 519"/>
                <a:gd name="T59" fmla="*/ 465 w 465"/>
                <a:gd name="T60" fmla="*/ 519 h 51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5" h="519">
                  <a:moveTo>
                    <a:pt x="222" y="19"/>
                  </a:moveTo>
                  <a:cubicBezTo>
                    <a:pt x="194" y="0"/>
                    <a:pt x="132" y="10"/>
                    <a:pt x="98" y="11"/>
                  </a:cubicBezTo>
                  <a:cubicBezTo>
                    <a:pt x="83" y="17"/>
                    <a:pt x="68" y="19"/>
                    <a:pt x="56" y="31"/>
                  </a:cubicBezTo>
                  <a:cubicBezTo>
                    <a:pt x="47" y="40"/>
                    <a:pt x="39" y="51"/>
                    <a:pt x="28" y="59"/>
                  </a:cubicBezTo>
                  <a:cubicBezTo>
                    <a:pt x="21" y="74"/>
                    <a:pt x="16" y="90"/>
                    <a:pt x="8" y="105"/>
                  </a:cubicBezTo>
                  <a:cubicBezTo>
                    <a:pt x="5" y="126"/>
                    <a:pt x="0" y="167"/>
                    <a:pt x="0" y="167"/>
                  </a:cubicBezTo>
                  <a:cubicBezTo>
                    <a:pt x="3" y="260"/>
                    <a:pt x="17" y="280"/>
                    <a:pt x="50" y="359"/>
                  </a:cubicBezTo>
                  <a:cubicBezTo>
                    <a:pt x="61" y="385"/>
                    <a:pt x="73" y="424"/>
                    <a:pt x="96" y="441"/>
                  </a:cubicBezTo>
                  <a:cubicBezTo>
                    <a:pt x="118" y="458"/>
                    <a:pt x="162" y="493"/>
                    <a:pt x="188" y="501"/>
                  </a:cubicBezTo>
                  <a:cubicBezTo>
                    <a:pt x="207" y="507"/>
                    <a:pt x="246" y="519"/>
                    <a:pt x="246" y="519"/>
                  </a:cubicBezTo>
                  <a:cubicBezTo>
                    <a:pt x="284" y="517"/>
                    <a:pt x="332" y="519"/>
                    <a:pt x="360" y="489"/>
                  </a:cubicBezTo>
                  <a:cubicBezTo>
                    <a:pt x="371" y="477"/>
                    <a:pt x="385" y="467"/>
                    <a:pt x="394" y="453"/>
                  </a:cubicBezTo>
                  <a:cubicBezTo>
                    <a:pt x="401" y="442"/>
                    <a:pt x="416" y="419"/>
                    <a:pt x="416" y="419"/>
                  </a:cubicBezTo>
                  <a:cubicBezTo>
                    <a:pt x="432" y="367"/>
                    <a:pt x="454" y="319"/>
                    <a:pt x="464" y="265"/>
                  </a:cubicBezTo>
                  <a:cubicBezTo>
                    <a:pt x="463" y="237"/>
                    <a:pt x="465" y="209"/>
                    <a:pt x="462" y="181"/>
                  </a:cubicBezTo>
                  <a:cubicBezTo>
                    <a:pt x="458" y="143"/>
                    <a:pt x="388" y="62"/>
                    <a:pt x="354" y="47"/>
                  </a:cubicBezTo>
                  <a:cubicBezTo>
                    <a:pt x="342" y="35"/>
                    <a:pt x="330" y="24"/>
                    <a:pt x="314" y="19"/>
                  </a:cubicBezTo>
                  <a:cubicBezTo>
                    <a:pt x="297" y="6"/>
                    <a:pt x="272" y="11"/>
                    <a:pt x="252" y="9"/>
                  </a:cubicBezTo>
                  <a:cubicBezTo>
                    <a:pt x="252" y="9"/>
                    <a:pt x="205" y="19"/>
                    <a:pt x="222" y="19"/>
                  </a:cubicBezTo>
                  <a:close/>
                </a:path>
              </a:pathLst>
            </a:custGeom>
            <a:solidFill>
              <a:srgbClr val="CCFFCC"/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grpSp>
          <p:nvGrpSpPr>
            <p:cNvPr id="91" name="Group 85">
              <a:extLst>
                <a:ext uri="{FF2B5EF4-FFF2-40B4-BE49-F238E27FC236}">
                  <a16:creationId xmlns:a16="http://schemas.microsoft.com/office/drawing/2014/main" id="{6BB6709F-E10B-4B9D-95AF-04E4D454C5B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35678" y="4591830"/>
              <a:ext cx="1588" cy="150812"/>
              <a:chOff x="1127" y="3343"/>
              <a:chExt cx="1" cy="456"/>
            </a:xfrm>
          </p:grpSpPr>
          <p:sp>
            <p:nvSpPr>
              <p:cNvPr id="92" name="Line 86">
                <a:extLst>
                  <a:ext uri="{FF2B5EF4-FFF2-40B4-BE49-F238E27FC236}">
                    <a16:creationId xmlns:a16="http://schemas.microsoft.com/office/drawing/2014/main" id="{25E02998-895F-4696-94B2-A6119718C4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93" name="Line 87">
                <a:extLst>
                  <a:ext uri="{FF2B5EF4-FFF2-40B4-BE49-F238E27FC236}">
                    <a16:creationId xmlns:a16="http://schemas.microsoft.com/office/drawing/2014/main" id="{CBD114E4-2128-4600-B5FA-6E051EDC0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94" name="Group 88">
              <a:extLst>
                <a:ext uri="{FF2B5EF4-FFF2-40B4-BE49-F238E27FC236}">
                  <a16:creationId xmlns:a16="http://schemas.microsoft.com/office/drawing/2014/main" id="{CE32E422-9FD5-4A18-9C67-76776D8E8B9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57903" y="4688667"/>
              <a:ext cx="0" cy="150813"/>
              <a:chOff x="1127" y="3343"/>
              <a:chExt cx="1" cy="456"/>
            </a:xfrm>
          </p:grpSpPr>
          <p:sp>
            <p:nvSpPr>
              <p:cNvPr id="95" name="Line 89">
                <a:extLst>
                  <a:ext uri="{FF2B5EF4-FFF2-40B4-BE49-F238E27FC236}">
                    <a16:creationId xmlns:a16="http://schemas.microsoft.com/office/drawing/2014/main" id="{6D725364-DF5D-4992-9D0D-89FDCB11F5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96" name="Line 90">
                <a:extLst>
                  <a:ext uri="{FF2B5EF4-FFF2-40B4-BE49-F238E27FC236}">
                    <a16:creationId xmlns:a16="http://schemas.microsoft.com/office/drawing/2014/main" id="{B1141A58-2106-4356-A3AD-C921D2111C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97" name="Group 91">
              <a:extLst>
                <a:ext uri="{FF2B5EF4-FFF2-40B4-BE49-F238E27FC236}">
                  <a16:creationId xmlns:a16="http://schemas.microsoft.com/office/drawing/2014/main" id="{6E246A29-196C-42BD-BB9B-0CC28E765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99191" y="4728355"/>
              <a:ext cx="1587" cy="150812"/>
              <a:chOff x="1127" y="3343"/>
              <a:chExt cx="1" cy="456"/>
            </a:xfrm>
          </p:grpSpPr>
          <p:sp>
            <p:nvSpPr>
              <p:cNvPr id="98" name="Line 92">
                <a:extLst>
                  <a:ext uri="{FF2B5EF4-FFF2-40B4-BE49-F238E27FC236}">
                    <a16:creationId xmlns:a16="http://schemas.microsoft.com/office/drawing/2014/main" id="{11CD9B10-9684-431B-B611-0CBC8CA734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99" name="Line 93">
                <a:extLst>
                  <a:ext uri="{FF2B5EF4-FFF2-40B4-BE49-F238E27FC236}">
                    <a16:creationId xmlns:a16="http://schemas.microsoft.com/office/drawing/2014/main" id="{41E376CF-8CCD-4087-827C-8442490AAD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00" name="Group 94">
              <a:extLst>
                <a:ext uri="{FF2B5EF4-FFF2-40B4-BE49-F238E27FC236}">
                  <a16:creationId xmlns:a16="http://schemas.microsoft.com/office/drawing/2014/main" id="{6176D94F-53E5-4311-A215-5AAF54B5852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65828" y="4772805"/>
              <a:ext cx="1588" cy="150812"/>
              <a:chOff x="1127" y="3343"/>
              <a:chExt cx="1" cy="456"/>
            </a:xfrm>
          </p:grpSpPr>
          <p:sp>
            <p:nvSpPr>
              <p:cNvPr id="101" name="Line 95">
                <a:extLst>
                  <a:ext uri="{FF2B5EF4-FFF2-40B4-BE49-F238E27FC236}">
                    <a16:creationId xmlns:a16="http://schemas.microsoft.com/office/drawing/2014/main" id="{F8F81183-48ED-48AD-BC21-92973AC919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02" name="Line 96">
                <a:extLst>
                  <a:ext uri="{FF2B5EF4-FFF2-40B4-BE49-F238E27FC236}">
                    <a16:creationId xmlns:a16="http://schemas.microsoft.com/office/drawing/2014/main" id="{3FB63C84-A71D-4AC9-9855-352973C728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03" name="Group 97">
              <a:extLst>
                <a:ext uri="{FF2B5EF4-FFF2-40B4-BE49-F238E27FC236}">
                  <a16:creationId xmlns:a16="http://schemas.microsoft.com/office/drawing/2014/main" id="{A9BDC855-DAB9-43CB-B692-BF96F5DAAB9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22991" y="4814080"/>
              <a:ext cx="1587" cy="150812"/>
              <a:chOff x="1127" y="3343"/>
              <a:chExt cx="1" cy="456"/>
            </a:xfrm>
          </p:grpSpPr>
          <p:sp>
            <p:nvSpPr>
              <p:cNvPr id="104" name="Line 98">
                <a:extLst>
                  <a:ext uri="{FF2B5EF4-FFF2-40B4-BE49-F238E27FC236}">
                    <a16:creationId xmlns:a16="http://schemas.microsoft.com/office/drawing/2014/main" id="{338F8247-8AD9-4899-9314-11903D3792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05" name="Line 99">
                <a:extLst>
                  <a:ext uri="{FF2B5EF4-FFF2-40B4-BE49-F238E27FC236}">
                    <a16:creationId xmlns:a16="http://schemas.microsoft.com/office/drawing/2014/main" id="{5011C635-1216-4C68-ACEA-D37580CA17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06" name="Group 100">
              <a:extLst>
                <a:ext uri="{FF2B5EF4-FFF2-40B4-BE49-F238E27FC236}">
                  <a16:creationId xmlns:a16="http://schemas.microsoft.com/office/drawing/2014/main" id="{354D0B95-2C91-448C-9D29-C5DE0C7965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97578" y="4923617"/>
              <a:ext cx="1588" cy="150813"/>
              <a:chOff x="1127" y="3343"/>
              <a:chExt cx="1" cy="456"/>
            </a:xfrm>
          </p:grpSpPr>
          <p:sp>
            <p:nvSpPr>
              <p:cNvPr id="107" name="Line 101">
                <a:extLst>
                  <a:ext uri="{FF2B5EF4-FFF2-40B4-BE49-F238E27FC236}">
                    <a16:creationId xmlns:a16="http://schemas.microsoft.com/office/drawing/2014/main" id="{6F86F8AD-59F4-4C76-B75F-278A47EEE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08" name="Line 102">
                <a:extLst>
                  <a:ext uri="{FF2B5EF4-FFF2-40B4-BE49-F238E27FC236}">
                    <a16:creationId xmlns:a16="http://schemas.microsoft.com/office/drawing/2014/main" id="{81D5CF58-CCCE-4B37-B549-32B50C01CF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09" name="Group 103">
              <a:extLst>
                <a:ext uri="{FF2B5EF4-FFF2-40B4-BE49-F238E27FC236}">
                  <a16:creationId xmlns:a16="http://schemas.microsoft.com/office/drawing/2014/main" id="{A5258AE7-5751-44AF-A472-E39E5618D5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11891" y="4842655"/>
              <a:ext cx="1587" cy="150812"/>
              <a:chOff x="1127" y="3343"/>
              <a:chExt cx="1" cy="456"/>
            </a:xfrm>
          </p:grpSpPr>
          <p:sp>
            <p:nvSpPr>
              <p:cNvPr id="110" name="Line 104">
                <a:extLst>
                  <a:ext uri="{FF2B5EF4-FFF2-40B4-BE49-F238E27FC236}">
                    <a16:creationId xmlns:a16="http://schemas.microsoft.com/office/drawing/2014/main" id="{D14A5875-DDBA-4FE8-BF6C-7A902E921E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11" name="Line 105">
                <a:extLst>
                  <a:ext uri="{FF2B5EF4-FFF2-40B4-BE49-F238E27FC236}">
                    <a16:creationId xmlns:a16="http://schemas.microsoft.com/office/drawing/2014/main" id="{03BCB86B-10FC-485D-8446-FFF20B51EB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12" name="Group 106">
              <a:extLst>
                <a:ext uri="{FF2B5EF4-FFF2-40B4-BE49-F238E27FC236}">
                  <a16:creationId xmlns:a16="http://schemas.microsoft.com/office/drawing/2014/main" id="{A24DB3D0-1343-459B-BECC-2E954033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45241" y="4790267"/>
              <a:ext cx="1587" cy="150813"/>
              <a:chOff x="1127" y="3343"/>
              <a:chExt cx="1" cy="456"/>
            </a:xfrm>
          </p:grpSpPr>
          <p:sp>
            <p:nvSpPr>
              <p:cNvPr id="113" name="Line 107">
                <a:extLst>
                  <a:ext uri="{FF2B5EF4-FFF2-40B4-BE49-F238E27FC236}">
                    <a16:creationId xmlns:a16="http://schemas.microsoft.com/office/drawing/2014/main" id="{E4B922BC-CC0A-49A6-AA80-4B50A7393B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14" name="Line 108">
                <a:extLst>
                  <a:ext uri="{FF2B5EF4-FFF2-40B4-BE49-F238E27FC236}">
                    <a16:creationId xmlns:a16="http://schemas.microsoft.com/office/drawing/2014/main" id="{291C1550-52FD-418B-A999-E6A2225BDF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15" name="Group 109">
              <a:extLst>
                <a:ext uri="{FF2B5EF4-FFF2-40B4-BE49-F238E27FC236}">
                  <a16:creationId xmlns:a16="http://schemas.microsoft.com/office/drawing/2014/main" id="{CEBDB7CA-47C4-48C2-9BF6-FB31D8A4833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24616" y="4647392"/>
              <a:ext cx="0" cy="149225"/>
              <a:chOff x="1127" y="3343"/>
              <a:chExt cx="1" cy="456"/>
            </a:xfrm>
          </p:grpSpPr>
          <p:sp>
            <p:nvSpPr>
              <p:cNvPr id="116" name="Line 110">
                <a:extLst>
                  <a:ext uri="{FF2B5EF4-FFF2-40B4-BE49-F238E27FC236}">
                    <a16:creationId xmlns:a16="http://schemas.microsoft.com/office/drawing/2014/main" id="{0E8562AC-8A55-4205-98D8-175202EEE4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17" name="Line 111">
                <a:extLst>
                  <a:ext uri="{FF2B5EF4-FFF2-40B4-BE49-F238E27FC236}">
                    <a16:creationId xmlns:a16="http://schemas.microsoft.com/office/drawing/2014/main" id="{777C0B1C-5ABD-494A-8B72-9691FF52C2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18" name="Group 112">
              <a:extLst>
                <a:ext uri="{FF2B5EF4-FFF2-40B4-BE49-F238E27FC236}">
                  <a16:creationId xmlns:a16="http://schemas.microsoft.com/office/drawing/2014/main" id="{E21D85CF-C3CC-4DF4-9171-08CE4C45FE9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45266" y="4639455"/>
              <a:ext cx="0" cy="149225"/>
              <a:chOff x="1127" y="3343"/>
              <a:chExt cx="1" cy="456"/>
            </a:xfrm>
          </p:grpSpPr>
          <p:sp>
            <p:nvSpPr>
              <p:cNvPr id="119" name="Line 113">
                <a:extLst>
                  <a:ext uri="{FF2B5EF4-FFF2-40B4-BE49-F238E27FC236}">
                    <a16:creationId xmlns:a16="http://schemas.microsoft.com/office/drawing/2014/main" id="{CCC6A87C-2E07-4BAA-9FA9-B68E26F0CC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20" name="Line 114">
                <a:extLst>
                  <a:ext uri="{FF2B5EF4-FFF2-40B4-BE49-F238E27FC236}">
                    <a16:creationId xmlns:a16="http://schemas.microsoft.com/office/drawing/2014/main" id="{D9AF9DAC-772B-4FEA-B284-1D7521977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21" name="Group 115">
              <a:extLst>
                <a:ext uri="{FF2B5EF4-FFF2-40B4-BE49-F238E27FC236}">
                  <a16:creationId xmlns:a16="http://schemas.microsoft.com/office/drawing/2014/main" id="{EDC9BB67-EC60-4928-BDD2-78742FE16C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89703" y="4722005"/>
              <a:ext cx="1588" cy="150812"/>
              <a:chOff x="1127" y="3343"/>
              <a:chExt cx="1" cy="456"/>
            </a:xfrm>
          </p:grpSpPr>
          <p:sp>
            <p:nvSpPr>
              <p:cNvPr id="122" name="Line 116">
                <a:extLst>
                  <a:ext uri="{FF2B5EF4-FFF2-40B4-BE49-F238E27FC236}">
                    <a16:creationId xmlns:a16="http://schemas.microsoft.com/office/drawing/2014/main" id="{F74AEC0E-CB21-4C7D-A79D-CDA3ED6BD0D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23" name="Line 117">
                <a:extLst>
                  <a:ext uri="{FF2B5EF4-FFF2-40B4-BE49-F238E27FC236}">
                    <a16:creationId xmlns:a16="http://schemas.microsoft.com/office/drawing/2014/main" id="{CABE68A5-274C-41C8-81A7-E740811475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24" name="Group 118">
              <a:extLst>
                <a:ext uri="{FF2B5EF4-FFF2-40B4-BE49-F238E27FC236}">
                  <a16:creationId xmlns:a16="http://schemas.microsoft.com/office/drawing/2014/main" id="{AD83F667-118B-4F3B-A3FA-D2B6BABEC0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10266" y="4644217"/>
              <a:ext cx="1587" cy="150813"/>
              <a:chOff x="1127" y="3343"/>
              <a:chExt cx="1" cy="456"/>
            </a:xfrm>
          </p:grpSpPr>
          <p:sp>
            <p:nvSpPr>
              <p:cNvPr id="125" name="Line 119">
                <a:extLst>
                  <a:ext uri="{FF2B5EF4-FFF2-40B4-BE49-F238E27FC236}">
                    <a16:creationId xmlns:a16="http://schemas.microsoft.com/office/drawing/2014/main" id="{22661133-46AB-42D4-9023-76974D755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26" name="Line 120">
                <a:extLst>
                  <a:ext uri="{FF2B5EF4-FFF2-40B4-BE49-F238E27FC236}">
                    <a16:creationId xmlns:a16="http://schemas.microsoft.com/office/drawing/2014/main" id="{5BE86CD3-7B7F-4052-B8AE-17A78ECF9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27" name="Group 121">
              <a:extLst>
                <a:ext uri="{FF2B5EF4-FFF2-40B4-BE49-F238E27FC236}">
                  <a16:creationId xmlns:a16="http://schemas.microsoft.com/office/drawing/2014/main" id="{9D442E8A-7E0D-4EB3-A556-F8F9D2074E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97653" y="4736292"/>
              <a:ext cx="0" cy="150813"/>
              <a:chOff x="1127" y="3343"/>
              <a:chExt cx="1" cy="456"/>
            </a:xfrm>
          </p:grpSpPr>
          <p:sp>
            <p:nvSpPr>
              <p:cNvPr id="128" name="Line 122">
                <a:extLst>
                  <a:ext uri="{FF2B5EF4-FFF2-40B4-BE49-F238E27FC236}">
                    <a16:creationId xmlns:a16="http://schemas.microsoft.com/office/drawing/2014/main" id="{E33061F5-0C4A-4ADF-90F7-3648B607A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29" name="Line 123">
                <a:extLst>
                  <a:ext uri="{FF2B5EF4-FFF2-40B4-BE49-F238E27FC236}">
                    <a16:creationId xmlns:a16="http://schemas.microsoft.com/office/drawing/2014/main" id="{04738FC8-DDE8-4EE8-8CE6-06159FEE11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30" name="Group 124">
              <a:extLst>
                <a:ext uri="{FF2B5EF4-FFF2-40B4-BE49-F238E27FC236}">
                  <a16:creationId xmlns:a16="http://schemas.microsoft.com/office/drawing/2014/main" id="{F95A7201-1B58-48E1-BD98-98172E4EBB3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15103" y="4829955"/>
              <a:ext cx="1588" cy="150812"/>
              <a:chOff x="1127" y="3343"/>
              <a:chExt cx="1" cy="456"/>
            </a:xfrm>
          </p:grpSpPr>
          <p:sp>
            <p:nvSpPr>
              <p:cNvPr id="131" name="Line 125">
                <a:extLst>
                  <a:ext uri="{FF2B5EF4-FFF2-40B4-BE49-F238E27FC236}">
                    <a16:creationId xmlns:a16="http://schemas.microsoft.com/office/drawing/2014/main" id="{7D613EBC-7972-41A1-BA04-304BDA9FE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32" name="Line 126">
                <a:extLst>
                  <a:ext uri="{FF2B5EF4-FFF2-40B4-BE49-F238E27FC236}">
                    <a16:creationId xmlns:a16="http://schemas.microsoft.com/office/drawing/2014/main" id="{8818B9CA-FE79-4F8D-B36D-277B179BB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33" name="Group 127">
              <a:extLst>
                <a:ext uri="{FF2B5EF4-FFF2-40B4-BE49-F238E27FC236}">
                  <a16:creationId xmlns:a16="http://schemas.microsoft.com/office/drawing/2014/main" id="{0DB4B025-9CF6-44A1-A6B5-3571C5D6194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26228" y="4864880"/>
              <a:ext cx="1588" cy="149225"/>
              <a:chOff x="1127" y="3343"/>
              <a:chExt cx="1" cy="456"/>
            </a:xfrm>
          </p:grpSpPr>
          <p:sp>
            <p:nvSpPr>
              <p:cNvPr id="134" name="Line 128">
                <a:extLst>
                  <a:ext uri="{FF2B5EF4-FFF2-40B4-BE49-F238E27FC236}">
                    <a16:creationId xmlns:a16="http://schemas.microsoft.com/office/drawing/2014/main" id="{107ED79F-2FFA-41C8-B783-BFB4E0B5FE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35" name="Line 129">
                <a:extLst>
                  <a:ext uri="{FF2B5EF4-FFF2-40B4-BE49-F238E27FC236}">
                    <a16:creationId xmlns:a16="http://schemas.microsoft.com/office/drawing/2014/main" id="{35045DB2-C87F-4350-8DF2-D7D358427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36" name="Group 130">
              <a:extLst>
                <a:ext uri="{FF2B5EF4-FFF2-40B4-BE49-F238E27FC236}">
                  <a16:creationId xmlns:a16="http://schemas.microsoft.com/office/drawing/2014/main" id="{298A8CA5-2719-42F4-B693-08D06216D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7003" y="4942667"/>
              <a:ext cx="0" cy="150813"/>
              <a:chOff x="1127" y="3343"/>
              <a:chExt cx="1" cy="456"/>
            </a:xfrm>
          </p:grpSpPr>
          <p:sp>
            <p:nvSpPr>
              <p:cNvPr id="137" name="Line 131">
                <a:extLst>
                  <a:ext uri="{FF2B5EF4-FFF2-40B4-BE49-F238E27FC236}">
                    <a16:creationId xmlns:a16="http://schemas.microsoft.com/office/drawing/2014/main" id="{297248B0-E119-45D2-AFBF-6DEA1BAD98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38" name="Line 132">
                <a:extLst>
                  <a:ext uri="{FF2B5EF4-FFF2-40B4-BE49-F238E27FC236}">
                    <a16:creationId xmlns:a16="http://schemas.microsoft.com/office/drawing/2014/main" id="{4B11067C-EEDE-4F9C-8B4F-250FC20605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39" name="Group 133">
              <a:extLst>
                <a:ext uri="{FF2B5EF4-FFF2-40B4-BE49-F238E27FC236}">
                  <a16:creationId xmlns:a16="http://schemas.microsoft.com/office/drawing/2014/main" id="{027A61F0-CA22-404F-9B9B-D80B4A898C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07178" y="4929967"/>
              <a:ext cx="1588" cy="150813"/>
              <a:chOff x="1127" y="3343"/>
              <a:chExt cx="1" cy="456"/>
            </a:xfrm>
          </p:grpSpPr>
          <p:sp>
            <p:nvSpPr>
              <p:cNvPr id="140" name="Line 134">
                <a:extLst>
                  <a:ext uri="{FF2B5EF4-FFF2-40B4-BE49-F238E27FC236}">
                    <a16:creationId xmlns:a16="http://schemas.microsoft.com/office/drawing/2014/main" id="{F39BDE55-D48B-4440-B440-197A50B44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41" name="Line 135">
                <a:extLst>
                  <a:ext uri="{FF2B5EF4-FFF2-40B4-BE49-F238E27FC236}">
                    <a16:creationId xmlns:a16="http://schemas.microsoft.com/office/drawing/2014/main" id="{F0F5C83B-78CD-4C03-9A36-A1A704AEF4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42" name="Group 136">
              <a:extLst>
                <a:ext uri="{FF2B5EF4-FFF2-40B4-BE49-F238E27FC236}">
                  <a16:creationId xmlns:a16="http://schemas.microsoft.com/office/drawing/2014/main" id="{83C1B19B-8F97-4312-BDA2-F9F8CC005A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94491" y="4753755"/>
              <a:ext cx="0" cy="150812"/>
              <a:chOff x="1127" y="3343"/>
              <a:chExt cx="1" cy="456"/>
            </a:xfrm>
          </p:grpSpPr>
          <p:sp>
            <p:nvSpPr>
              <p:cNvPr id="143" name="Line 137">
                <a:extLst>
                  <a:ext uri="{FF2B5EF4-FFF2-40B4-BE49-F238E27FC236}">
                    <a16:creationId xmlns:a16="http://schemas.microsoft.com/office/drawing/2014/main" id="{6B8D7774-1FF5-4756-AC3A-AE7CCBC963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44" name="Line 138">
                <a:extLst>
                  <a:ext uri="{FF2B5EF4-FFF2-40B4-BE49-F238E27FC236}">
                    <a16:creationId xmlns:a16="http://schemas.microsoft.com/office/drawing/2014/main" id="{7E5F6C5F-FEC2-44F3-89C0-FA4BBE5003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45" name="Group 139">
              <a:extLst>
                <a:ext uri="{FF2B5EF4-FFF2-40B4-BE49-F238E27FC236}">
                  <a16:creationId xmlns:a16="http://schemas.microsoft.com/office/drawing/2014/main" id="{C41A697E-C473-4D3D-BB8D-62AAD675BFA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35766" y="4853767"/>
              <a:ext cx="1587" cy="150813"/>
              <a:chOff x="1127" y="3343"/>
              <a:chExt cx="1" cy="456"/>
            </a:xfrm>
          </p:grpSpPr>
          <p:sp>
            <p:nvSpPr>
              <p:cNvPr id="146" name="Line 140">
                <a:extLst>
                  <a:ext uri="{FF2B5EF4-FFF2-40B4-BE49-F238E27FC236}">
                    <a16:creationId xmlns:a16="http://schemas.microsoft.com/office/drawing/2014/main" id="{C9223537-6E31-4FF8-90A5-AF0D859B89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47" name="Line 141">
                <a:extLst>
                  <a:ext uri="{FF2B5EF4-FFF2-40B4-BE49-F238E27FC236}">
                    <a16:creationId xmlns:a16="http://schemas.microsoft.com/office/drawing/2014/main" id="{51D54724-A676-4ED6-B784-7A75635043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48" name="Group 142">
              <a:extLst>
                <a:ext uri="{FF2B5EF4-FFF2-40B4-BE49-F238E27FC236}">
                  <a16:creationId xmlns:a16="http://schemas.microsoft.com/office/drawing/2014/main" id="{8A93C1B9-3EBA-43D1-BBF5-F1D25965D34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73753" y="4817255"/>
              <a:ext cx="1588" cy="150812"/>
              <a:chOff x="1127" y="3343"/>
              <a:chExt cx="1" cy="456"/>
            </a:xfrm>
          </p:grpSpPr>
          <p:sp>
            <p:nvSpPr>
              <p:cNvPr id="149" name="Line 143">
                <a:extLst>
                  <a:ext uri="{FF2B5EF4-FFF2-40B4-BE49-F238E27FC236}">
                    <a16:creationId xmlns:a16="http://schemas.microsoft.com/office/drawing/2014/main" id="{B04D403A-2BBA-41FB-87A8-EEB960975F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50" name="Line 144">
                <a:extLst>
                  <a:ext uri="{FF2B5EF4-FFF2-40B4-BE49-F238E27FC236}">
                    <a16:creationId xmlns:a16="http://schemas.microsoft.com/office/drawing/2014/main" id="{A54278CA-448B-4E14-8CC4-A59DB401BE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51" name="Group 145">
              <a:extLst>
                <a:ext uri="{FF2B5EF4-FFF2-40B4-BE49-F238E27FC236}">
                  <a16:creationId xmlns:a16="http://schemas.microsoft.com/office/drawing/2014/main" id="{2B3309F5-6850-4E4F-8CBF-47C52F090EF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23128" y="4277505"/>
              <a:ext cx="1588" cy="150812"/>
              <a:chOff x="1127" y="3343"/>
              <a:chExt cx="1" cy="456"/>
            </a:xfrm>
          </p:grpSpPr>
          <p:sp>
            <p:nvSpPr>
              <p:cNvPr id="152" name="Line 146">
                <a:extLst>
                  <a:ext uri="{FF2B5EF4-FFF2-40B4-BE49-F238E27FC236}">
                    <a16:creationId xmlns:a16="http://schemas.microsoft.com/office/drawing/2014/main" id="{8640178A-53AD-4CBB-B159-19B74EF4EA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53" name="Line 147">
                <a:extLst>
                  <a:ext uri="{FF2B5EF4-FFF2-40B4-BE49-F238E27FC236}">
                    <a16:creationId xmlns:a16="http://schemas.microsoft.com/office/drawing/2014/main" id="{86F32A46-4315-4165-A72F-F2196121A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54" name="Group 148">
              <a:extLst>
                <a:ext uri="{FF2B5EF4-FFF2-40B4-BE49-F238E27FC236}">
                  <a16:creationId xmlns:a16="http://schemas.microsoft.com/office/drawing/2014/main" id="{E9B1154E-6493-43F7-9EBB-075F011945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96003" y="4906155"/>
              <a:ext cx="1588" cy="150812"/>
              <a:chOff x="1127" y="3343"/>
              <a:chExt cx="1" cy="456"/>
            </a:xfrm>
          </p:grpSpPr>
          <p:sp>
            <p:nvSpPr>
              <p:cNvPr id="155" name="Line 149">
                <a:extLst>
                  <a:ext uri="{FF2B5EF4-FFF2-40B4-BE49-F238E27FC236}">
                    <a16:creationId xmlns:a16="http://schemas.microsoft.com/office/drawing/2014/main" id="{4ABF0FFC-F3C1-4596-9117-9DA9772DA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56" name="Line 150">
                <a:extLst>
                  <a:ext uri="{FF2B5EF4-FFF2-40B4-BE49-F238E27FC236}">
                    <a16:creationId xmlns:a16="http://schemas.microsoft.com/office/drawing/2014/main" id="{D74F12C2-0AE4-4EF4-AC77-D1D3331813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57" name="Group 151">
              <a:extLst>
                <a:ext uri="{FF2B5EF4-FFF2-40B4-BE49-F238E27FC236}">
                  <a16:creationId xmlns:a16="http://schemas.microsoft.com/office/drawing/2014/main" id="{8516BC3E-D5BB-47FB-9019-762B61D39F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31053" y="4290205"/>
              <a:ext cx="1588" cy="150812"/>
              <a:chOff x="1127" y="3343"/>
              <a:chExt cx="1" cy="456"/>
            </a:xfrm>
          </p:grpSpPr>
          <p:sp>
            <p:nvSpPr>
              <p:cNvPr id="158" name="Line 152">
                <a:extLst>
                  <a:ext uri="{FF2B5EF4-FFF2-40B4-BE49-F238E27FC236}">
                    <a16:creationId xmlns:a16="http://schemas.microsoft.com/office/drawing/2014/main" id="{FF1E0E1A-A43E-4FD4-884B-E409FCB251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59" name="Line 153">
                <a:extLst>
                  <a:ext uri="{FF2B5EF4-FFF2-40B4-BE49-F238E27FC236}">
                    <a16:creationId xmlns:a16="http://schemas.microsoft.com/office/drawing/2014/main" id="{94A9B6CF-938B-44E5-9922-531ED4A9DE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60" name="Group 154">
              <a:extLst>
                <a:ext uri="{FF2B5EF4-FFF2-40B4-BE49-F238E27FC236}">
                  <a16:creationId xmlns:a16="http://schemas.microsoft.com/office/drawing/2014/main" id="{A7F09BEB-1EE2-42D2-8866-6DA0CD7366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56466" y="4415617"/>
              <a:ext cx="1587" cy="150813"/>
              <a:chOff x="1127" y="3343"/>
              <a:chExt cx="1" cy="456"/>
            </a:xfrm>
          </p:grpSpPr>
          <p:sp>
            <p:nvSpPr>
              <p:cNvPr id="161" name="Line 155">
                <a:extLst>
                  <a:ext uri="{FF2B5EF4-FFF2-40B4-BE49-F238E27FC236}">
                    <a16:creationId xmlns:a16="http://schemas.microsoft.com/office/drawing/2014/main" id="{B4CEA7B4-2ECA-4E0B-824A-3FD981DDD0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62" name="Line 156">
                <a:extLst>
                  <a:ext uri="{FF2B5EF4-FFF2-40B4-BE49-F238E27FC236}">
                    <a16:creationId xmlns:a16="http://schemas.microsoft.com/office/drawing/2014/main" id="{A1D32128-B809-4DA0-BBCE-EBAB90E22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63" name="Group 157">
              <a:extLst>
                <a:ext uri="{FF2B5EF4-FFF2-40B4-BE49-F238E27FC236}">
                  <a16:creationId xmlns:a16="http://schemas.microsoft.com/office/drawing/2014/main" id="{D0C2AFFB-12CB-4B1C-A9AA-04693EC3284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75528" y="4402917"/>
              <a:ext cx="0" cy="150813"/>
              <a:chOff x="1127" y="3343"/>
              <a:chExt cx="1" cy="456"/>
            </a:xfrm>
          </p:grpSpPr>
          <p:sp>
            <p:nvSpPr>
              <p:cNvPr id="164" name="Line 158">
                <a:extLst>
                  <a:ext uri="{FF2B5EF4-FFF2-40B4-BE49-F238E27FC236}">
                    <a16:creationId xmlns:a16="http://schemas.microsoft.com/office/drawing/2014/main" id="{B7B412DC-E90C-412C-A926-1CE231236B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65" name="Line 159">
                <a:extLst>
                  <a:ext uri="{FF2B5EF4-FFF2-40B4-BE49-F238E27FC236}">
                    <a16:creationId xmlns:a16="http://schemas.microsoft.com/office/drawing/2014/main" id="{5F22A2FF-0A09-4202-98F7-E0B1A33664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66" name="Group 160">
              <a:extLst>
                <a:ext uri="{FF2B5EF4-FFF2-40B4-BE49-F238E27FC236}">
                  <a16:creationId xmlns:a16="http://schemas.microsoft.com/office/drawing/2014/main" id="{17FAB8FA-B09D-4D76-AE94-9804839282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37428" y="4290205"/>
              <a:ext cx="1588" cy="150812"/>
              <a:chOff x="1127" y="3343"/>
              <a:chExt cx="1" cy="456"/>
            </a:xfrm>
          </p:grpSpPr>
          <p:sp>
            <p:nvSpPr>
              <p:cNvPr id="167" name="Line 161">
                <a:extLst>
                  <a:ext uri="{FF2B5EF4-FFF2-40B4-BE49-F238E27FC236}">
                    <a16:creationId xmlns:a16="http://schemas.microsoft.com/office/drawing/2014/main" id="{603E9FE1-0DE4-4155-8E1E-C291E11334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68" name="Line 162">
                <a:extLst>
                  <a:ext uri="{FF2B5EF4-FFF2-40B4-BE49-F238E27FC236}">
                    <a16:creationId xmlns:a16="http://schemas.microsoft.com/office/drawing/2014/main" id="{DE9E7CEA-E915-45AB-A52F-FB52D8CA0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69" name="Group 163">
              <a:extLst>
                <a:ext uri="{FF2B5EF4-FFF2-40B4-BE49-F238E27FC236}">
                  <a16:creationId xmlns:a16="http://schemas.microsoft.com/office/drawing/2014/main" id="{1BE8DFEF-EF17-4996-BAEF-E07EA7A495E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43753" y="4418792"/>
              <a:ext cx="1588" cy="150813"/>
              <a:chOff x="1127" y="3343"/>
              <a:chExt cx="1" cy="456"/>
            </a:xfrm>
          </p:grpSpPr>
          <p:sp>
            <p:nvSpPr>
              <p:cNvPr id="170" name="Line 164">
                <a:extLst>
                  <a:ext uri="{FF2B5EF4-FFF2-40B4-BE49-F238E27FC236}">
                    <a16:creationId xmlns:a16="http://schemas.microsoft.com/office/drawing/2014/main" id="{8A06BCD1-7525-4AC7-AA94-DED6C8027A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71" name="Line 165">
                <a:extLst>
                  <a:ext uri="{FF2B5EF4-FFF2-40B4-BE49-F238E27FC236}">
                    <a16:creationId xmlns:a16="http://schemas.microsoft.com/office/drawing/2014/main" id="{521F2E85-3F59-4F98-B22C-9A15EFB88B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72" name="Group 166">
              <a:extLst>
                <a:ext uri="{FF2B5EF4-FFF2-40B4-BE49-F238E27FC236}">
                  <a16:creationId xmlns:a16="http://schemas.microsoft.com/office/drawing/2014/main" id="{F919D96E-0AE5-4639-B054-992EC9C4CB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12028" y="4547380"/>
              <a:ext cx="1588" cy="150812"/>
              <a:chOff x="1127" y="3343"/>
              <a:chExt cx="1" cy="456"/>
            </a:xfrm>
          </p:grpSpPr>
          <p:sp>
            <p:nvSpPr>
              <p:cNvPr id="173" name="Line 167">
                <a:extLst>
                  <a:ext uri="{FF2B5EF4-FFF2-40B4-BE49-F238E27FC236}">
                    <a16:creationId xmlns:a16="http://schemas.microsoft.com/office/drawing/2014/main" id="{623AF655-BE1B-40A9-B2F2-C334B12B95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74" name="Line 168">
                <a:extLst>
                  <a:ext uri="{FF2B5EF4-FFF2-40B4-BE49-F238E27FC236}">
                    <a16:creationId xmlns:a16="http://schemas.microsoft.com/office/drawing/2014/main" id="{A1B7723F-CC41-4581-8F40-E9E7CE4CAB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75" name="Group 169">
              <a:extLst>
                <a:ext uri="{FF2B5EF4-FFF2-40B4-BE49-F238E27FC236}">
                  <a16:creationId xmlns:a16="http://schemas.microsoft.com/office/drawing/2014/main" id="{3DB99F18-9F23-4545-B361-611001AC17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24728" y="4468005"/>
              <a:ext cx="1588" cy="150812"/>
              <a:chOff x="1127" y="3343"/>
              <a:chExt cx="1" cy="456"/>
            </a:xfrm>
          </p:grpSpPr>
          <p:sp>
            <p:nvSpPr>
              <p:cNvPr id="176" name="Line 170">
                <a:extLst>
                  <a:ext uri="{FF2B5EF4-FFF2-40B4-BE49-F238E27FC236}">
                    <a16:creationId xmlns:a16="http://schemas.microsoft.com/office/drawing/2014/main" id="{0AD3ACE3-7C24-4382-ADED-7AB5A86921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77" name="Line 171">
                <a:extLst>
                  <a:ext uri="{FF2B5EF4-FFF2-40B4-BE49-F238E27FC236}">
                    <a16:creationId xmlns:a16="http://schemas.microsoft.com/office/drawing/2014/main" id="{AA4C5228-FFF3-40B1-A4B0-57D1310884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78" name="Group 172">
              <a:extLst>
                <a:ext uri="{FF2B5EF4-FFF2-40B4-BE49-F238E27FC236}">
                  <a16:creationId xmlns:a16="http://schemas.microsoft.com/office/drawing/2014/main" id="{AFCE5A9D-3E5C-440C-9ADD-CAF6A15EC64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99316" y="4494992"/>
              <a:ext cx="1587" cy="150813"/>
              <a:chOff x="1127" y="3343"/>
              <a:chExt cx="1" cy="456"/>
            </a:xfrm>
          </p:grpSpPr>
          <p:sp>
            <p:nvSpPr>
              <p:cNvPr id="179" name="Line 173">
                <a:extLst>
                  <a:ext uri="{FF2B5EF4-FFF2-40B4-BE49-F238E27FC236}">
                    <a16:creationId xmlns:a16="http://schemas.microsoft.com/office/drawing/2014/main" id="{383A3B86-2458-476B-935A-A851A1826D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80" name="Line 174">
                <a:extLst>
                  <a:ext uri="{FF2B5EF4-FFF2-40B4-BE49-F238E27FC236}">
                    <a16:creationId xmlns:a16="http://schemas.microsoft.com/office/drawing/2014/main" id="{8B2F38A2-D265-46C6-962C-C93A65FAF0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81" name="Group 175">
              <a:extLst>
                <a:ext uri="{FF2B5EF4-FFF2-40B4-BE49-F238E27FC236}">
                  <a16:creationId xmlns:a16="http://schemas.microsoft.com/office/drawing/2014/main" id="{7A88F887-23B1-48E0-A2E3-AEA5CB19807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08853" y="4390217"/>
              <a:ext cx="1588" cy="150813"/>
              <a:chOff x="1127" y="3343"/>
              <a:chExt cx="1" cy="456"/>
            </a:xfrm>
          </p:grpSpPr>
          <p:sp>
            <p:nvSpPr>
              <p:cNvPr id="182" name="Line 176">
                <a:extLst>
                  <a:ext uri="{FF2B5EF4-FFF2-40B4-BE49-F238E27FC236}">
                    <a16:creationId xmlns:a16="http://schemas.microsoft.com/office/drawing/2014/main" id="{8DE6FCCC-0C61-4006-B5FB-5F39A01ED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83" name="Line 177">
                <a:extLst>
                  <a:ext uri="{FF2B5EF4-FFF2-40B4-BE49-F238E27FC236}">
                    <a16:creationId xmlns:a16="http://schemas.microsoft.com/office/drawing/2014/main" id="{0D8951BF-1A2D-4B0C-A82D-BD714801AD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84" name="Group 178">
              <a:extLst>
                <a:ext uri="{FF2B5EF4-FFF2-40B4-BE49-F238E27FC236}">
                  <a16:creationId xmlns:a16="http://schemas.microsoft.com/office/drawing/2014/main" id="{ED0F1899-83AF-4012-9FF0-910E7AC6BF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60791" y="1978805"/>
              <a:ext cx="1528762" cy="1403350"/>
              <a:chOff x="2952" y="1148"/>
              <a:chExt cx="1169" cy="1074"/>
            </a:xfrm>
          </p:grpSpPr>
          <p:sp>
            <p:nvSpPr>
              <p:cNvPr id="185" name="Freeform 179">
                <a:extLst>
                  <a:ext uri="{FF2B5EF4-FFF2-40B4-BE49-F238E27FC236}">
                    <a16:creationId xmlns:a16="http://schemas.microsoft.com/office/drawing/2014/main" id="{2D0AAD98-774A-4BC7-BB84-98DCBEFA6D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52" y="1148"/>
                <a:ext cx="525" cy="498"/>
              </a:xfrm>
              <a:custGeom>
                <a:avLst/>
                <a:gdLst>
                  <a:gd name="T0" fmla="*/ 222 w 525"/>
                  <a:gd name="T1" fmla="*/ 0 h 498"/>
                  <a:gd name="T2" fmla="*/ 98 w 525"/>
                  <a:gd name="T3" fmla="*/ 32 h 498"/>
                  <a:gd name="T4" fmla="*/ 70 w 525"/>
                  <a:gd name="T5" fmla="*/ 58 h 498"/>
                  <a:gd name="T6" fmla="*/ 38 w 525"/>
                  <a:gd name="T7" fmla="*/ 94 h 498"/>
                  <a:gd name="T8" fmla="*/ 10 w 525"/>
                  <a:gd name="T9" fmla="*/ 158 h 498"/>
                  <a:gd name="T10" fmla="*/ 242 w 525"/>
                  <a:gd name="T11" fmla="*/ 498 h 498"/>
                  <a:gd name="T12" fmla="*/ 472 w 525"/>
                  <a:gd name="T13" fmla="*/ 478 h 498"/>
                  <a:gd name="T14" fmla="*/ 514 w 525"/>
                  <a:gd name="T15" fmla="*/ 458 h 498"/>
                  <a:gd name="T16" fmla="*/ 472 w 525"/>
                  <a:gd name="T17" fmla="*/ 264 h 498"/>
                  <a:gd name="T18" fmla="*/ 456 w 525"/>
                  <a:gd name="T19" fmla="*/ 162 h 498"/>
                  <a:gd name="T20" fmla="*/ 360 w 525"/>
                  <a:gd name="T21" fmla="*/ 68 h 498"/>
                  <a:gd name="T22" fmla="*/ 308 w 525"/>
                  <a:gd name="T23" fmla="*/ 32 h 498"/>
                  <a:gd name="T24" fmla="*/ 252 w 525"/>
                  <a:gd name="T25" fmla="*/ 8 h 498"/>
                  <a:gd name="T26" fmla="*/ 222 w 525"/>
                  <a:gd name="T27" fmla="*/ 0 h 49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525"/>
                  <a:gd name="T43" fmla="*/ 0 h 498"/>
                  <a:gd name="T44" fmla="*/ 525 w 525"/>
                  <a:gd name="T45" fmla="*/ 498 h 49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525" h="498">
                    <a:moveTo>
                      <a:pt x="222" y="0"/>
                    </a:moveTo>
                    <a:cubicBezTo>
                      <a:pt x="181" y="3"/>
                      <a:pt x="137" y="19"/>
                      <a:pt x="98" y="32"/>
                    </a:cubicBezTo>
                    <a:cubicBezTo>
                      <a:pt x="77" y="53"/>
                      <a:pt x="87" y="45"/>
                      <a:pt x="70" y="58"/>
                    </a:cubicBezTo>
                    <a:cubicBezTo>
                      <a:pt x="62" y="72"/>
                      <a:pt x="51" y="85"/>
                      <a:pt x="38" y="94"/>
                    </a:cubicBezTo>
                    <a:cubicBezTo>
                      <a:pt x="29" y="117"/>
                      <a:pt x="23" y="138"/>
                      <a:pt x="10" y="158"/>
                    </a:cubicBezTo>
                    <a:cubicBezTo>
                      <a:pt x="0" y="321"/>
                      <a:pt x="73" y="466"/>
                      <a:pt x="242" y="498"/>
                    </a:cubicBezTo>
                    <a:cubicBezTo>
                      <a:pt x="324" y="494"/>
                      <a:pt x="394" y="490"/>
                      <a:pt x="472" y="478"/>
                    </a:cubicBezTo>
                    <a:cubicBezTo>
                      <a:pt x="487" y="473"/>
                      <a:pt x="501" y="467"/>
                      <a:pt x="514" y="458"/>
                    </a:cubicBezTo>
                    <a:cubicBezTo>
                      <a:pt x="525" y="392"/>
                      <a:pt x="495" y="325"/>
                      <a:pt x="472" y="264"/>
                    </a:cubicBezTo>
                    <a:cubicBezTo>
                      <a:pt x="466" y="230"/>
                      <a:pt x="471" y="194"/>
                      <a:pt x="456" y="162"/>
                    </a:cubicBezTo>
                    <a:cubicBezTo>
                      <a:pt x="438" y="123"/>
                      <a:pt x="392" y="93"/>
                      <a:pt x="360" y="68"/>
                    </a:cubicBezTo>
                    <a:cubicBezTo>
                      <a:pt x="344" y="56"/>
                      <a:pt x="328" y="37"/>
                      <a:pt x="308" y="32"/>
                    </a:cubicBezTo>
                    <a:cubicBezTo>
                      <a:pt x="292" y="22"/>
                      <a:pt x="270" y="13"/>
                      <a:pt x="252" y="8"/>
                    </a:cubicBezTo>
                    <a:cubicBezTo>
                      <a:pt x="242" y="5"/>
                      <a:pt x="232" y="5"/>
                      <a:pt x="222" y="0"/>
                    </a:cubicBezTo>
                    <a:close/>
                  </a:path>
                </a:pathLst>
              </a:cu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86" name="Freeform 180">
                <a:extLst>
                  <a:ext uri="{FF2B5EF4-FFF2-40B4-BE49-F238E27FC236}">
                    <a16:creationId xmlns:a16="http://schemas.microsoft.com/office/drawing/2014/main" id="{565DF806-8921-4028-B246-01C59036D8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77" y="1184"/>
                <a:ext cx="544" cy="552"/>
              </a:xfrm>
              <a:custGeom>
                <a:avLst/>
                <a:gdLst>
                  <a:gd name="T0" fmla="*/ 255 w 544"/>
                  <a:gd name="T1" fmla="*/ 12 h 552"/>
                  <a:gd name="T2" fmla="*/ 111 w 544"/>
                  <a:gd name="T3" fmla="*/ 10 h 552"/>
                  <a:gd name="T4" fmla="*/ 21 w 544"/>
                  <a:gd name="T5" fmla="*/ 114 h 552"/>
                  <a:gd name="T6" fmla="*/ 3 w 544"/>
                  <a:gd name="T7" fmla="*/ 168 h 552"/>
                  <a:gd name="T8" fmla="*/ 25 w 544"/>
                  <a:gd name="T9" fmla="*/ 328 h 552"/>
                  <a:gd name="T10" fmla="*/ 313 w 544"/>
                  <a:gd name="T11" fmla="*/ 552 h 552"/>
                  <a:gd name="T12" fmla="*/ 523 w 544"/>
                  <a:gd name="T13" fmla="*/ 426 h 552"/>
                  <a:gd name="T14" fmla="*/ 489 w 544"/>
                  <a:gd name="T15" fmla="*/ 150 h 552"/>
                  <a:gd name="T16" fmla="*/ 443 w 544"/>
                  <a:gd name="T17" fmla="*/ 98 h 552"/>
                  <a:gd name="T18" fmla="*/ 393 w 544"/>
                  <a:gd name="T19" fmla="*/ 72 h 552"/>
                  <a:gd name="T20" fmla="*/ 319 w 544"/>
                  <a:gd name="T21" fmla="*/ 28 h 552"/>
                  <a:gd name="T22" fmla="*/ 275 w 544"/>
                  <a:gd name="T23" fmla="*/ 14 h 552"/>
                  <a:gd name="T24" fmla="*/ 255 w 544"/>
                  <a:gd name="T25" fmla="*/ 12 h 55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44"/>
                  <a:gd name="T40" fmla="*/ 0 h 552"/>
                  <a:gd name="T41" fmla="*/ 544 w 544"/>
                  <a:gd name="T42" fmla="*/ 552 h 55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44" h="552">
                    <a:moveTo>
                      <a:pt x="255" y="12"/>
                    </a:moveTo>
                    <a:cubicBezTo>
                      <a:pt x="206" y="0"/>
                      <a:pt x="165" y="8"/>
                      <a:pt x="111" y="10"/>
                    </a:cubicBezTo>
                    <a:cubicBezTo>
                      <a:pt x="77" y="34"/>
                      <a:pt x="41" y="77"/>
                      <a:pt x="21" y="114"/>
                    </a:cubicBezTo>
                    <a:cubicBezTo>
                      <a:pt x="16" y="134"/>
                      <a:pt x="12" y="150"/>
                      <a:pt x="3" y="168"/>
                    </a:cubicBezTo>
                    <a:cubicBezTo>
                      <a:pt x="4" y="212"/>
                      <a:pt x="0" y="285"/>
                      <a:pt x="25" y="328"/>
                    </a:cubicBezTo>
                    <a:cubicBezTo>
                      <a:pt x="89" y="441"/>
                      <a:pt x="179" y="535"/>
                      <a:pt x="313" y="552"/>
                    </a:cubicBezTo>
                    <a:cubicBezTo>
                      <a:pt x="411" y="542"/>
                      <a:pt x="479" y="515"/>
                      <a:pt x="523" y="426"/>
                    </a:cubicBezTo>
                    <a:cubicBezTo>
                      <a:pt x="544" y="336"/>
                      <a:pt x="528" y="234"/>
                      <a:pt x="489" y="150"/>
                    </a:cubicBezTo>
                    <a:cubicBezTo>
                      <a:pt x="482" y="134"/>
                      <a:pt x="443" y="98"/>
                      <a:pt x="443" y="98"/>
                    </a:cubicBezTo>
                    <a:cubicBezTo>
                      <a:pt x="433" y="87"/>
                      <a:pt x="407" y="79"/>
                      <a:pt x="393" y="72"/>
                    </a:cubicBezTo>
                    <a:cubicBezTo>
                      <a:pt x="368" y="58"/>
                      <a:pt x="346" y="39"/>
                      <a:pt x="319" y="28"/>
                    </a:cubicBezTo>
                    <a:cubicBezTo>
                      <a:pt x="305" y="22"/>
                      <a:pt x="290" y="17"/>
                      <a:pt x="275" y="14"/>
                    </a:cubicBezTo>
                    <a:cubicBezTo>
                      <a:pt x="274" y="14"/>
                      <a:pt x="248" y="5"/>
                      <a:pt x="255" y="12"/>
                    </a:cubicBezTo>
                    <a:close/>
                  </a:path>
                </a:pathLst>
              </a:cu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87" name="Freeform 181">
                <a:extLst>
                  <a:ext uri="{FF2B5EF4-FFF2-40B4-BE49-F238E27FC236}">
                    <a16:creationId xmlns:a16="http://schemas.microsoft.com/office/drawing/2014/main" id="{4D084C45-06CC-4B76-84CF-ECD8E288C2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28" y="1660"/>
                <a:ext cx="614" cy="562"/>
              </a:xfrm>
              <a:custGeom>
                <a:avLst/>
                <a:gdLst>
                  <a:gd name="T0" fmla="*/ 366 w 614"/>
                  <a:gd name="T1" fmla="*/ 8 h 562"/>
                  <a:gd name="T2" fmla="*/ 208 w 614"/>
                  <a:gd name="T3" fmla="*/ 24 h 562"/>
                  <a:gd name="T4" fmla="*/ 6 w 614"/>
                  <a:gd name="T5" fmla="*/ 248 h 562"/>
                  <a:gd name="T6" fmla="*/ 20 w 614"/>
                  <a:gd name="T7" fmla="*/ 372 h 562"/>
                  <a:gd name="T8" fmla="*/ 402 w 614"/>
                  <a:gd name="T9" fmla="*/ 558 h 562"/>
                  <a:gd name="T10" fmla="*/ 566 w 614"/>
                  <a:gd name="T11" fmla="*/ 536 h 562"/>
                  <a:gd name="T12" fmla="*/ 614 w 614"/>
                  <a:gd name="T13" fmla="*/ 438 h 562"/>
                  <a:gd name="T14" fmla="*/ 610 w 614"/>
                  <a:gd name="T15" fmla="*/ 350 h 562"/>
                  <a:gd name="T16" fmla="*/ 552 w 614"/>
                  <a:gd name="T17" fmla="*/ 258 h 562"/>
                  <a:gd name="T18" fmla="*/ 492 w 614"/>
                  <a:gd name="T19" fmla="*/ 148 h 562"/>
                  <a:gd name="T20" fmla="*/ 418 w 614"/>
                  <a:gd name="T21" fmla="*/ 40 h 562"/>
                  <a:gd name="T22" fmla="*/ 370 w 614"/>
                  <a:gd name="T23" fmla="*/ 14 h 562"/>
                  <a:gd name="T24" fmla="*/ 366 w 614"/>
                  <a:gd name="T25" fmla="*/ 8 h 5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614"/>
                  <a:gd name="T40" fmla="*/ 0 h 562"/>
                  <a:gd name="T41" fmla="*/ 614 w 614"/>
                  <a:gd name="T42" fmla="*/ 562 h 56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614" h="562">
                    <a:moveTo>
                      <a:pt x="366" y="8"/>
                    </a:moveTo>
                    <a:cubicBezTo>
                      <a:pt x="311" y="0"/>
                      <a:pt x="262" y="14"/>
                      <a:pt x="208" y="24"/>
                    </a:cubicBezTo>
                    <a:cubicBezTo>
                      <a:pt x="115" y="67"/>
                      <a:pt x="42" y="153"/>
                      <a:pt x="6" y="248"/>
                    </a:cubicBezTo>
                    <a:cubicBezTo>
                      <a:pt x="7" y="289"/>
                      <a:pt x="0" y="334"/>
                      <a:pt x="20" y="372"/>
                    </a:cubicBezTo>
                    <a:cubicBezTo>
                      <a:pt x="93" y="512"/>
                      <a:pt x="258" y="539"/>
                      <a:pt x="402" y="558"/>
                    </a:cubicBezTo>
                    <a:cubicBezTo>
                      <a:pt x="468" y="557"/>
                      <a:pt x="510" y="562"/>
                      <a:pt x="566" y="536"/>
                    </a:cubicBezTo>
                    <a:cubicBezTo>
                      <a:pt x="592" y="507"/>
                      <a:pt x="602" y="474"/>
                      <a:pt x="614" y="438"/>
                    </a:cubicBezTo>
                    <a:cubicBezTo>
                      <a:pt x="613" y="409"/>
                      <a:pt x="614" y="379"/>
                      <a:pt x="610" y="350"/>
                    </a:cubicBezTo>
                    <a:cubicBezTo>
                      <a:pt x="605" y="315"/>
                      <a:pt x="573" y="285"/>
                      <a:pt x="552" y="258"/>
                    </a:cubicBezTo>
                    <a:cubicBezTo>
                      <a:pt x="529" y="228"/>
                      <a:pt x="504" y="184"/>
                      <a:pt x="492" y="148"/>
                    </a:cubicBezTo>
                    <a:cubicBezTo>
                      <a:pt x="477" y="102"/>
                      <a:pt x="470" y="57"/>
                      <a:pt x="418" y="40"/>
                    </a:cubicBezTo>
                    <a:cubicBezTo>
                      <a:pt x="403" y="25"/>
                      <a:pt x="390" y="19"/>
                      <a:pt x="370" y="14"/>
                    </a:cubicBezTo>
                    <a:cubicBezTo>
                      <a:pt x="364" y="8"/>
                      <a:pt x="361" y="8"/>
                      <a:pt x="366" y="8"/>
                    </a:cubicBezTo>
                    <a:close/>
                  </a:path>
                </a:pathLst>
              </a:cu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</p:spPr>
            <p:txBody>
              <a:bodyPr wrap="none" anchor="ctr"/>
              <a:lstStyle/>
              <a:p>
                <a:endParaRPr lang="en-NL"/>
              </a:p>
            </p:txBody>
          </p:sp>
          <p:grpSp>
            <p:nvGrpSpPr>
              <p:cNvPr id="188" name="Group 182">
                <a:extLst>
                  <a:ext uri="{FF2B5EF4-FFF2-40B4-BE49-F238E27FC236}">
                    <a16:creationId xmlns:a16="http://schemas.microsoft.com/office/drawing/2014/main" id="{449EFC84-E496-44A9-BFAC-07FB666AFD3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75" y="1217"/>
                <a:ext cx="1" cy="115"/>
                <a:chOff x="1127" y="3343"/>
                <a:chExt cx="1" cy="456"/>
              </a:xfrm>
            </p:grpSpPr>
            <p:sp>
              <p:nvSpPr>
                <p:cNvPr id="273" name="Line 183">
                  <a:extLst>
                    <a:ext uri="{FF2B5EF4-FFF2-40B4-BE49-F238E27FC236}">
                      <a16:creationId xmlns:a16="http://schemas.microsoft.com/office/drawing/2014/main" id="{13A56DF3-4AB3-499F-BE33-74C7493F64D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74" name="Line 184">
                  <a:extLst>
                    <a:ext uri="{FF2B5EF4-FFF2-40B4-BE49-F238E27FC236}">
                      <a16:creationId xmlns:a16="http://schemas.microsoft.com/office/drawing/2014/main" id="{2DB53445-A193-4740-B71C-A12E3980FB1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89" name="Group 185">
                <a:extLst>
                  <a:ext uri="{FF2B5EF4-FFF2-40B4-BE49-F238E27FC236}">
                    <a16:creationId xmlns:a16="http://schemas.microsoft.com/office/drawing/2014/main" id="{F5430318-2793-4A09-80B2-5EFA575A1CF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53" y="1225"/>
                <a:ext cx="1" cy="115"/>
                <a:chOff x="1127" y="3343"/>
                <a:chExt cx="1" cy="456"/>
              </a:xfrm>
            </p:grpSpPr>
            <p:sp>
              <p:nvSpPr>
                <p:cNvPr id="271" name="Line 186">
                  <a:extLst>
                    <a:ext uri="{FF2B5EF4-FFF2-40B4-BE49-F238E27FC236}">
                      <a16:creationId xmlns:a16="http://schemas.microsoft.com/office/drawing/2014/main" id="{3FF6D657-9EA7-4F03-8B6E-7BA6E4171FC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72" name="Line 187">
                  <a:extLst>
                    <a:ext uri="{FF2B5EF4-FFF2-40B4-BE49-F238E27FC236}">
                      <a16:creationId xmlns:a16="http://schemas.microsoft.com/office/drawing/2014/main" id="{527E8B33-1A27-458F-B3DB-33F11B6A9E2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0" name="Group 188">
                <a:extLst>
                  <a:ext uri="{FF2B5EF4-FFF2-40B4-BE49-F238E27FC236}">
                    <a16:creationId xmlns:a16="http://schemas.microsoft.com/office/drawing/2014/main" id="{FB23141D-B649-4B07-B1BB-B9B0CE77F07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15" y="1267"/>
                <a:ext cx="1" cy="115"/>
                <a:chOff x="1127" y="3343"/>
                <a:chExt cx="1" cy="456"/>
              </a:xfrm>
            </p:grpSpPr>
            <p:sp>
              <p:nvSpPr>
                <p:cNvPr id="269" name="Line 189">
                  <a:extLst>
                    <a:ext uri="{FF2B5EF4-FFF2-40B4-BE49-F238E27FC236}">
                      <a16:creationId xmlns:a16="http://schemas.microsoft.com/office/drawing/2014/main" id="{8BFD2889-996D-4F1D-BDA5-9C94936FB7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70" name="Line 190">
                  <a:extLst>
                    <a:ext uri="{FF2B5EF4-FFF2-40B4-BE49-F238E27FC236}">
                      <a16:creationId xmlns:a16="http://schemas.microsoft.com/office/drawing/2014/main" id="{27F3E46E-E523-4134-B84B-53B5B0FDECA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1" name="Group 191">
                <a:extLst>
                  <a:ext uri="{FF2B5EF4-FFF2-40B4-BE49-F238E27FC236}">
                    <a16:creationId xmlns:a16="http://schemas.microsoft.com/office/drawing/2014/main" id="{7491400B-A434-456C-92DD-F70B22D14A8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63" y="1313"/>
                <a:ext cx="1" cy="115"/>
                <a:chOff x="1127" y="3343"/>
                <a:chExt cx="1" cy="456"/>
              </a:xfrm>
            </p:grpSpPr>
            <p:sp>
              <p:nvSpPr>
                <p:cNvPr id="267" name="Line 192">
                  <a:extLst>
                    <a:ext uri="{FF2B5EF4-FFF2-40B4-BE49-F238E27FC236}">
                      <a16:creationId xmlns:a16="http://schemas.microsoft.com/office/drawing/2014/main" id="{3E9EE7B2-1F02-4DE2-A1CC-33689839A98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68" name="Line 193">
                  <a:extLst>
                    <a:ext uri="{FF2B5EF4-FFF2-40B4-BE49-F238E27FC236}">
                      <a16:creationId xmlns:a16="http://schemas.microsoft.com/office/drawing/2014/main" id="{2BCA8C18-0688-4322-95E2-2139DD73B16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2" name="Group 194">
                <a:extLst>
                  <a:ext uri="{FF2B5EF4-FFF2-40B4-BE49-F238E27FC236}">
                    <a16:creationId xmlns:a16="http://schemas.microsoft.com/office/drawing/2014/main" id="{B6DD18DA-58B8-4A6F-9D93-CBA36542A89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85" y="1321"/>
                <a:ext cx="1" cy="115"/>
                <a:chOff x="1127" y="3343"/>
                <a:chExt cx="1" cy="456"/>
              </a:xfrm>
            </p:grpSpPr>
            <p:sp>
              <p:nvSpPr>
                <p:cNvPr id="265" name="Line 195">
                  <a:extLst>
                    <a:ext uri="{FF2B5EF4-FFF2-40B4-BE49-F238E27FC236}">
                      <a16:creationId xmlns:a16="http://schemas.microsoft.com/office/drawing/2014/main" id="{EE670826-F677-4D50-8C9F-7ED64B7184D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66" name="Line 196">
                  <a:extLst>
                    <a:ext uri="{FF2B5EF4-FFF2-40B4-BE49-F238E27FC236}">
                      <a16:creationId xmlns:a16="http://schemas.microsoft.com/office/drawing/2014/main" id="{9CF173AE-6CB8-4C19-8757-31190F7FFF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3" name="Group 197">
                <a:extLst>
                  <a:ext uri="{FF2B5EF4-FFF2-40B4-BE49-F238E27FC236}">
                    <a16:creationId xmlns:a16="http://schemas.microsoft.com/office/drawing/2014/main" id="{A4D59865-C687-4FFD-A302-BC6CD665E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37" y="1395"/>
                <a:ext cx="1" cy="115"/>
                <a:chOff x="1127" y="3343"/>
                <a:chExt cx="1" cy="456"/>
              </a:xfrm>
            </p:grpSpPr>
            <p:sp>
              <p:nvSpPr>
                <p:cNvPr id="263" name="Line 198">
                  <a:extLst>
                    <a:ext uri="{FF2B5EF4-FFF2-40B4-BE49-F238E27FC236}">
                      <a16:creationId xmlns:a16="http://schemas.microsoft.com/office/drawing/2014/main" id="{5A69A44A-1D09-4F26-9C60-A2823D3663F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64" name="Line 199">
                  <a:extLst>
                    <a:ext uri="{FF2B5EF4-FFF2-40B4-BE49-F238E27FC236}">
                      <a16:creationId xmlns:a16="http://schemas.microsoft.com/office/drawing/2014/main" id="{1A10E6B9-B38A-4162-BCE8-94488D744A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4" name="Group 200">
                <a:extLst>
                  <a:ext uri="{FF2B5EF4-FFF2-40B4-BE49-F238E27FC236}">
                    <a16:creationId xmlns:a16="http://schemas.microsoft.com/office/drawing/2014/main" id="{5E62DC68-F204-4F8D-B988-70DA1ED0ACC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41" y="1397"/>
                <a:ext cx="1" cy="115"/>
                <a:chOff x="1127" y="3343"/>
                <a:chExt cx="1" cy="456"/>
              </a:xfrm>
            </p:grpSpPr>
            <p:sp>
              <p:nvSpPr>
                <p:cNvPr id="261" name="Line 201">
                  <a:extLst>
                    <a:ext uri="{FF2B5EF4-FFF2-40B4-BE49-F238E27FC236}">
                      <a16:creationId xmlns:a16="http://schemas.microsoft.com/office/drawing/2014/main" id="{7EF3D9AC-CF4B-4529-9A7A-7A7A86D2A1E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62" name="Line 202">
                  <a:extLst>
                    <a:ext uri="{FF2B5EF4-FFF2-40B4-BE49-F238E27FC236}">
                      <a16:creationId xmlns:a16="http://schemas.microsoft.com/office/drawing/2014/main" id="{C0C678F2-5410-4730-8EAA-528685DEEE8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5" name="Group 203">
                <a:extLst>
                  <a:ext uri="{FF2B5EF4-FFF2-40B4-BE49-F238E27FC236}">
                    <a16:creationId xmlns:a16="http://schemas.microsoft.com/office/drawing/2014/main" id="{DCFAE646-12AB-48B4-BF58-89C02B9C8A4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41" y="1401"/>
                <a:ext cx="1" cy="115"/>
                <a:chOff x="1127" y="3343"/>
                <a:chExt cx="1" cy="456"/>
              </a:xfrm>
            </p:grpSpPr>
            <p:sp>
              <p:nvSpPr>
                <p:cNvPr id="259" name="Line 204">
                  <a:extLst>
                    <a:ext uri="{FF2B5EF4-FFF2-40B4-BE49-F238E27FC236}">
                      <a16:creationId xmlns:a16="http://schemas.microsoft.com/office/drawing/2014/main" id="{46E79649-A738-44BD-9B35-5D7B70B62E7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60" name="Line 205">
                  <a:extLst>
                    <a:ext uri="{FF2B5EF4-FFF2-40B4-BE49-F238E27FC236}">
                      <a16:creationId xmlns:a16="http://schemas.microsoft.com/office/drawing/2014/main" id="{C76C24AA-5B23-4394-ADC6-567B2941BC0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6" name="Group 206">
                <a:extLst>
                  <a:ext uri="{FF2B5EF4-FFF2-40B4-BE49-F238E27FC236}">
                    <a16:creationId xmlns:a16="http://schemas.microsoft.com/office/drawing/2014/main" id="{E6BFA38D-288B-4E6D-AC8D-AD742FF9E3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03" y="1247"/>
                <a:ext cx="1" cy="115"/>
                <a:chOff x="1127" y="3343"/>
                <a:chExt cx="1" cy="456"/>
              </a:xfrm>
            </p:grpSpPr>
            <p:sp>
              <p:nvSpPr>
                <p:cNvPr id="257" name="Line 207">
                  <a:extLst>
                    <a:ext uri="{FF2B5EF4-FFF2-40B4-BE49-F238E27FC236}">
                      <a16:creationId xmlns:a16="http://schemas.microsoft.com/office/drawing/2014/main" id="{B8B3BC17-264F-4A77-8DE8-522C5F98D0F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58" name="Line 208">
                  <a:extLst>
                    <a:ext uri="{FF2B5EF4-FFF2-40B4-BE49-F238E27FC236}">
                      <a16:creationId xmlns:a16="http://schemas.microsoft.com/office/drawing/2014/main" id="{50C658CD-C2DD-48F6-B488-0DEF1B40C60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7" name="Group 209">
                <a:extLst>
                  <a:ext uri="{FF2B5EF4-FFF2-40B4-BE49-F238E27FC236}">
                    <a16:creationId xmlns:a16="http://schemas.microsoft.com/office/drawing/2014/main" id="{79A7B273-22A2-4BD4-8488-89F6D53C4E3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13" y="1777"/>
                <a:ext cx="1" cy="115"/>
                <a:chOff x="1127" y="3343"/>
                <a:chExt cx="1" cy="456"/>
              </a:xfrm>
            </p:grpSpPr>
            <p:sp>
              <p:nvSpPr>
                <p:cNvPr id="255" name="Line 210">
                  <a:extLst>
                    <a:ext uri="{FF2B5EF4-FFF2-40B4-BE49-F238E27FC236}">
                      <a16:creationId xmlns:a16="http://schemas.microsoft.com/office/drawing/2014/main" id="{D8D6CB6B-8050-4DB3-86CF-A0C2C87F988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56" name="Line 211">
                  <a:extLst>
                    <a:ext uri="{FF2B5EF4-FFF2-40B4-BE49-F238E27FC236}">
                      <a16:creationId xmlns:a16="http://schemas.microsoft.com/office/drawing/2014/main" id="{EF315FBD-0906-4CAD-A64F-9817568AED3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8" name="Group 212">
                <a:extLst>
                  <a:ext uri="{FF2B5EF4-FFF2-40B4-BE49-F238E27FC236}">
                    <a16:creationId xmlns:a16="http://schemas.microsoft.com/office/drawing/2014/main" id="{B10C0AAE-D13C-40C4-A029-3C072B07030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93" y="1763"/>
                <a:ext cx="1" cy="115"/>
                <a:chOff x="1127" y="3343"/>
                <a:chExt cx="1" cy="456"/>
              </a:xfrm>
            </p:grpSpPr>
            <p:sp>
              <p:nvSpPr>
                <p:cNvPr id="253" name="Line 213">
                  <a:extLst>
                    <a:ext uri="{FF2B5EF4-FFF2-40B4-BE49-F238E27FC236}">
                      <a16:creationId xmlns:a16="http://schemas.microsoft.com/office/drawing/2014/main" id="{6B1AE41E-82A1-4129-970D-D6BFDE7A60D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54" name="Line 214">
                  <a:extLst>
                    <a:ext uri="{FF2B5EF4-FFF2-40B4-BE49-F238E27FC236}">
                      <a16:creationId xmlns:a16="http://schemas.microsoft.com/office/drawing/2014/main" id="{AB686C99-DC07-40CE-929E-E95F5E51427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9" name="Group 215">
                <a:extLst>
                  <a:ext uri="{FF2B5EF4-FFF2-40B4-BE49-F238E27FC236}">
                    <a16:creationId xmlns:a16="http://schemas.microsoft.com/office/drawing/2014/main" id="{F13CE3E2-0CAD-423F-A650-5A9171D076F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83" y="1857"/>
                <a:ext cx="1" cy="115"/>
                <a:chOff x="1127" y="3343"/>
                <a:chExt cx="1" cy="456"/>
              </a:xfrm>
            </p:grpSpPr>
            <p:sp>
              <p:nvSpPr>
                <p:cNvPr id="251" name="Line 216">
                  <a:extLst>
                    <a:ext uri="{FF2B5EF4-FFF2-40B4-BE49-F238E27FC236}">
                      <a16:creationId xmlns:a16="http://schemas.microsoft.com/office/drawing/2014/main" id="{113A9FE0-4795-42F2-B20A-CC256FC9DF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52" name="Line 217">
                  <a:extLst>
                    <a:ext uri="{FF2B5EF4-FFF2-40B4-BE49-F238E27FC236}">
                      <a16:creationId xmlns:a16="http://schemas.microsoft.com/office/drawing/2014/main" id="{82B75FC4-3116-4A33-8EAA-5B60155DF45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0" name="Group 218">
                <a:extLst>
                  <a:ext uri="{FF2B5EF4-FFF2-40B4-BE49-F238E27FC236}">
                    <a16:creationId xmlns:a16="http://schemas.microsoft.com/office/drawing/2014/main" id="{6FE75810-3878-4CC1-B365-6BAC24D7AB6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483" y="1879"/>
                <a:ext cx="1" cy="115"/>
                <a:chOff x="1127" y="3343"/>
                <a:chExt cx="1" cy="456"/>
              </a:xfrm>
            </p:grpSpPr>
            <p:sp>
              <p:nvSpPr>
                <p:cNvPr id="249" name="Line 219">
                  <a:extLst>
                    <a:ext uri="{FF2B5EF4-FFF2-40B4-BE49-F238E27FC236}">
                      <a16:creationId xmlns:a16="http://schemas.microsoft.com/office/drawing/2014/main" id="{E5DAB297-3F87-4977-95D3-959BC49DCB3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50" name="Line 220">
                  <a:extLst>
                    <a:ext uri="{FF2B5EF4-FFF2-40B4-BE49-F238E27FC236}">
                      <a16:creationId xmlns:a16="http://schemas.microsoft.com/office/drawing/2014/main" id="{17A6DB83-25ED-4739-A53D-A2F24CFD41B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1" name="Group 221">
                <a:extLst>
                  <a:ext uri="{FF2B5EF4-FFF2-40B4-BE49-F238E27FC236}">
                    <a16:creationId xmlns:a16="http://schemas.microsoft.com/office/drawing/2014/main" id="{AA83B107-DB7E-45C3-A157-E5B1B196C0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79" y="1975"/>
                <a:ext cx="1" cy="115"/>
                <a:chOff x="1127" y="3343"/>
                <a:chExt cx="1" cy="456"/>
              </a:xfrm>
            </p:grpSpPr>
            <p:sp>
              <p:nvSpPr>
                <p:cNvPr id="247" name="Line 222">
                  <a:extLst>
                    <a:ext uri="{FF2B5EF4-FFF2-40B4-BE49-F238E27FC236}">
                      <a16:creationId xmlns:a16="http://schemas.microsoft.com/office/drawing/2014/main" id="{15D5D470-7D14-4F15-AE06-EFFB65A1B00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48" name="Line 223">
                  <a:extLst>
                    <a:ext uri="{FF2B5EF4-FFF2-40B4-BE49-F238E27FC236}">
                      <a16:creationId xmlns:a16="http://schemas.microsoft.com/office/drawing/2014/main" id="{32311ADA-71C4-4341-A19F-923ECF20D18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2" name="Group 224">
                <a:extLst>
                  <a:ext uri="{FF2B5EF4-FFF2-40B4-BE49-F238E27FC236}">
                    <a16:creationId xmlns:a16="http://schemas.microsoft.com/office/drawing/2014/main" id="{9E57C61E-23B8-4528-8E82-81A91717C33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69" y="1985"/>
                <a:ext cx="1" cy="115"/>
                <a:chOff x="1127" y="3343"/>
                <a:chExt cx="1" cy="456"/>
              </a:xfrm>
            </p:grpSpPr>
            <p:sp>
              <p:nvSpPr>
                <p:cNvPr id="245" name="Line 225">
                  <a:extLst>
                    <a:ext uri="{FF2B5EF4-FFF2-40B4-BE49-F238E27FC236}">
                      <a16:creationId xmlns:a16="http://schemas.microsoft.com/office/drawing/2014/main" id="{01E5F5D6-96E6-474C-AFD6-6E2A2663FF8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46" name="Line 226">
                  <a:extLst>
                    <a:ext uri="{FF2B5EF4-FFF2-40B4-BE49-F238E27FC236}">
                      <a16:creationId xmlns:a16="http://schemas.microsoft.com/office/drawing/2014/main" id="{A236F4A1-188A-482B-8F57-C30E1F38B39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3" name="Group 227">
                <a:extLst>
                  <a:ext uri="{FF2B5EF4-FFF2-40B4-BE49-F238E27FC236}">
                    <a16:creationId xmlns:a16="http://schemas.microsoft.com/office/drawing/2014/main" id="{6F0BFA67-0D70-4A15-B623-855353CAB07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489" y="1837"/>
                <a:ext cx="1" cy="115"/>
                <a:chOff x="1127" y="3343"/>
                <a:chExt cx="1" cy="456"/>
              </a:xfrm>
            </p:grpSpPr>
            <p:sp>
              <p:nvSpPr>
                <p:cNvPr id="243" name="Line 228">
                  <a:extLst>
                    <a:ext uri="{FF2B5EF4-FFF2-40B4-BE49-F238E27FC236}">
                      <a16:creationId xmlns:a16="http://schemas.microsoft.com/office/drawing/2014/main" id="{4875718F-3BAC-4A3C-9E6A-12DAAF67E18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44" name="Line 229">
                  <a:extLst>
                    <a:ext uri="{FF2B5EF4-FFF2-40B4-BE49-F238E27FC236}">
                      <a16:creationId xmlns:a16="http://schemas.microsoft.com/office/drawing/2014/main" id="{9FA7EEFF-B50C-464E-9C33-0B50ABB978B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4" name="Group 230">
                <a:extLst>
                  <a:ext uri="{FF2B5EF4-FFF2-40B4-BE49-F238E27FC236}">
                    <a16:creationId xmlns:a16="http://schemas.microsoft.com/office/drawing/2014/main" id="{719A6380-32F9-4A1E-A493-3F0712D992A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83" y="1937"/>
                <a:ext cx="1" cy="115"/>
                <a:chOff x="1127" y="3343"/>
                <a:chExt cx="1" cy="456"/>
              </a:xfrm>
            </p:grpSpPr>
            <p:sp>
              <p:nvSpPr>
                <p:cNvPr id="241" name="Line 231">
                  <a:extLst>
                    <a:ext uri="{FF2B5EF4-FFF2-40B4-BE49-F238E27FC236}">
                      <a16:creationId xmlns:a16="http://schemas.microsoft.com/office/drawing/2014/main" id="{12722198-FCE2-4E9B-A4BB-4E9F54684D2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42" name="Line 232">
                  <a:extLst>
                    <a:ext uri="{FF2B5EF4-FFF2-40B4-BE49-F238E27FC236}">
                      <a16:creationId xmlns:a16="http://schemas.microsoft.com/office/drawing/2014/main" id="{D4726B15-3287-469C-A90E-FE4CF30CDD2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5" name="Group 233">
                <a:extLst>
                  <a:ext uri="{FF2B5EF4-FFF2-40B4-BE49-F238E27FC236}">
                    <a16:creationId xmlns:a16="http://schemas.microsoft.com/office/drawing/2014/main" id="{4F768D6E-EE8C-4774-851B-5BF6CE5507F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63" y="1891"/>
                <a:ext cx="1" cy="115"/>
                <a:chOff x="1127" y="3343"/>
                <a:chExt cx="1" cy="456"/>
              </a:xfrm>
            </p:grpSpPr>
            <p:sp>
              <p:nvSpPr>
                <p:cNvPr id="239" name="Line 234">
                  <a:extLst>
                    <a:ext uri="{FF2B5EF4-FFF2-40B4-BE49-F238E27FC236}">
                      <a16:creationId xmlns:a16="http://schemas.microsoft.com/office/drawing/2014/main" id="{06AF38E5-1E44-4A3B-8700-CDBC5662A7A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40" name="Line 235">
                  <a:extLst>
                    <a:ext uri="{FF2B5EF4-FFF2-40B4-BE49-F238E27FC236}">
                      <a16:creationId xmlns:a16="http://schemas.microsoft.com/office/drawing/2014/main" id="{81AC167E-CE9E-4011-AFA6-8A674D2E466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6" name="Group 236">
                <a:extLst>
                  <a:ext uri="{FF2B5EF4-FFF2-40B4-BE49-F238E27FC236}">
                    <a16:creationId xmlns:a16="http://schemas.microsoft.com/office/drawing/2014/main" id="{E7A59459-2650-4C7A-BF5B-68E7C5E4B4B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69" y="1825"/>
                <a:ext cx="1" cy="115"/>
                <a:chOff x="1127" y="3343"/>
                <a:chExt cx="1" cy="456"/>
              </a:xfrm>
            </p:grpSpPr>
            <p:sp>
              <p:nvSpPr>
                <p:cNvPr id="237" name="Line 237">
                  <a:extLst>
                    <a:ext uri="{FF2B5EF4-FFF2-40B4-BE49-F238E27FC236}">
                      <a16:creationId xmlns:a16="http://schemas.microsoft.com/office/drawing/2014/main" id="{6ADD77CB-5C83-4E3C-9E57-A10C4E37024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38" name="Line 238">
                  <a:extLst>
                    <a:ext uri="{FF2B5EF4-FFF2-40B4-BE49-F238E27FC236}">
                      <a16:creationId xmlns:a16="http://schemas.microsoft.com/office/drawing/2014/main" id="{4F7AC788-46B7-4F99-9C0A-FD4862F7E8E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7" name="Group 239">
                <a:extLst>
                  <a:ext uri="{FF2B5EF4-FFF2-40B4-BE49-F238E27FC236}">
                    <a16:creationId xmlns:a16="http://schemas.microsoft.com/office/drawing/2014/main" id="{799CFAB1-B65D-4D10-A500-5E98557F05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765" y="1369"/>
                <a:ext cx="1" cy="115"/>
                <a:chOff x="1127" y="3343"/>
                <a:chExt cx="1" cy="456"/>
              </a:xfrm>
            </p:grpSpPr>
            <p:sp>
              <p:nvSpPr>
                <p:cNvPr id="235" name="Line 240">
                  <a:extLst>
                    <a:ext uri="{FF2B5EF4-FFF2-40B4-BE49-F238E27FC236}">
                      <a16:creationId xmlns:a16="http://schemas.microsoft.com/office/drawing/2014/main" id="{C21F8BE9-FDF4-4C93-8430-2E675223336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36" name="Line 241">
                  <a:extLst>
                    <a:ext uri="{FF2B5EF4-FFF2-40B4-BE49-F238E27FC236}">
                      <a16:creationId xmlns:a16="http://schemas.microsoft.com/office/drawing/2014/main" id="{A301AEF3-2A49-4049-8CC9-15BF849D251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8" name="Group 242">
                <a:extLst>
                  <a:ext uri="{FF2B5EF4-FFF2-40B4-BE49-F238E27FC236}">
                    <a16:creationId xmlns:a16="http://schemas.microsoft.com/office/drawing/2014/main" id="{6ECB8392-0174-4D5F-A768-60243AA69A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23" y="1401"/>
                <a:ext cx="1" cy="115"/>
                <a:chOff x="1127" y="3343"/>
                <a:chExt cx="1" cy="456"/>
              </a:xfrm>
            </p:grpSpPr>
            <p:sp>
              <p:nvSpPr>
                <p:cNvPr id="233" name="Line 243">
                  <a:extLst>
                    <a:ext uri="{FF2B5EF4-FFF2-40B4-BE49-F238E27FC236}">
                      <a16:creationId xmlns:a16="http://schemas.microsoft.com/office/drawing/2014/main" id="{20A4BEAB-5840-4763-928C-EE88B35F9E9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34" name="Line 244">
                  <a:extLst>
                    <a:ext uri="{FF2B5EF4-FFF2-40B4-BE49-F238E27FC236}">
                      <a16:creationId xmlns:a16="http://schemas.microsoft.com/office/drawing/2014/main" id="{B403E9DC-A086-48F8-9A07-61A7ECBDE1F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9" name="Group 245">
                <a:extLst>
                  <a:ext uri="{FF2B5EF4-FFF2-40B4-BE49-F238E27FC236}">
                    <a16:creationId xmlns:a16="http://schemas.microsoft.com/office/drawing/2014/main" id="{A8143BFD-4E36-4E35-8C93-2025807E341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751" y="1471"/>
                <a:ext cx="1" cy="115"/>
                <a:chOff x="1127" y="3343"/>
                <a:chExt cx="1" cy="456"/>
              </a:xfrm>
            </p:grpSpPr>
            <p:sp>
              <p:nvSpPr>
                <p:cNvPr id="231" name="Line 246">
                  <a:extLst>
                    <a:ext uri="{FF2B5EF4-FFF2-40B4-BE49-F238E27FC236}">
                      <a16:creationId xmlns:a16="http://schemas.microsoft.com/office/drawing/2014/main" id="{0498C841-2325-4912-930E-41709B21BA6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32" name="Line 247">
                  <a:extLst>
                    <a:ext uri="{FF2B5EF4-FFF2-40B4-BE49-F238E27FC236}">
                      <a16:creationId xmlns:a16="http://schemas.microsoft.com/office/drawing/2014/main" id="{E82F8185-AACE-4AF9-84CB-2702B2AB8D2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0" name="Group 248">
                <a:extLst>
                  <a:ext uri="{FF2B5EF4-FFF2-40B4-BE49-F238E27FC236}">
                    <a16:creationId xmlns:a16="http://schemas.microsoft.com/office/drawing/2014/main" id="{C202DBAE-ABDB-42A3-BE2E-9D029320060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23" y="1489"/>
                <a:ext cx="1" cy="115"/>
                <a:chOff x="1127" y="3343"/>
                <a:chExt cx="1" cy="456"/>
              </a:xfrm>
            </p:grpSpPr>
            <p:sp>
              <p:nvSpPr>
                <p:cNvPr id="229" name="Line 249">
                  <a:extLst>
                    <a:ext uri="{FF2B5EF4-FFF2-40B4-BE49-F238E27FC236}">
                      <a16:creationId xmlns:a16="http://schemas.microsoft.com/office/drawing/2014/main" id="{BFDF169B-DAD6-432F-BAEB-36A0930A6C4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30" name="Line 250">
                  <a:extLst>
                    <a:ext uri="{FF2B5EF4-FFF2-40B4-BE49-F238E27FC236}">
                      <a16:creationId xmlns:a16="http://schemas.microsoft.com/office/drawing/2014/main" id="{6E49A309-FF49-4765-BF1A-0D498709E3F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1" name="Group 251">
                <a:extLst>
                  <a:ext uri="{FF2B5EF4-FFF2-40B4-BE49-F238E27FC236}">
                    <a16:creationId xmlns:a16="http://schemas.microsoft.com/office/drawing/2014/main" id="{32CA129C-5CC3-4624-A5D9-BF881942EE6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21" y="1303"/>
                <a:ext cx="1" cy="115"/>
                <a:chOff x="1127" y="3343"/>
                <a:chExt cx="1" cy="456"/>
              </a:xfrm>
            </p:grpSpPr>
            <p:sp>
              <p:nvSpPr>
                <p:cNvPr id="227" name="Line 252">
                  <a:extLst>
                    <a:ext uri="{FF2B5EF4-FFF2-40B4-BE49-F238E27FC236}">
                      <a16:creationId xmlns:a16="http://schemas.microsoft.com/office/drawing/2014/main" id="{030C014A-9960-4D09-B765-C7CB8A6C176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28" name="Line 253">
                  <a:extLst>
                    <a:ext uri="{FF2B5EF4-FFF2-40B4-BE49-F238E27FC236}">
                      <a16:creationId xmlns:a16="http://schemas.microsoft.com/office/drawing/2014/main" id="{45C1B8D0-1F36-47FE-802D-CBA22C753A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2" name="Group 254">
                <a:extLst>
                  <a:ext uri="{FF2B5EF4-FFF2-40B4-BE49-F238E27FC236}">
                    <a16:creationId xmlns:a16="http://schemas.microsoft.com/office/drawing/2014/main" id="{A99E79EA-5D8A-4193-A1E6-D6977F0FC72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917" y="1399"/>
                <a:ext cx="1" cy="115"/>
                <a:chOff x="1127" y="3343"/>
                <a:chExt cx="1" cy="456"/>
              </a:xfrm>
            </p:grpSpPr>
            <p:sp>
              <p:nvSpPr>
                <p:cNvPr id="225" name="Line 255">
                  <a:extLst>
                    <a:ext uri="{FF2B5EF4-FFF2-40B4-BE49-F238E27FC236}">
                      <a16:creationId xmlns:a16="http://schemas.microsoft.com/office/drawing/2014/main" id="{777C045F-D7A6-47AC-B64E-D2E3681E7F3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26" name="Line 256">
                  <a:extLst>
                    <a:ext uri="{FF2B5EF4-FFF2-40B4-BE49-F238E27FC236}">
                      <a16:creationId xmlns:a16="http://schemas.microsoft.com/office/drawing/2014/main" id="{0A93E9A2-5CBE-4914-8A7D-9F365B2748F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3" name="Group 257">
                <a:extLst>
                  <a:ext uri="{FF2B5EF4-FFF2-40B4-BE49-F238E27FC236}">
                    <a16:creationId xmlns:a16="http://schemas.microsoft.com/office/drawing/2014/main" id="{D1987353-3F9D-428F-A024-0812C19C1D6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79" y="1471"/>
                <a:ext cx="1" cy="115"/>
                <a:chOff x="1127" y="3343"/>
                <a:chExt cx="1" cy="456"/>
              </a:xfrm>
            </p:grpSpPr>
            <p:sp>
              <p:nvSpPr>
                <p:cNvPr id="223" name="Line 258">
                  <a:extLst>
                    <a:ext uri="{FF2B5EF4-FFF2-40B4-BE49-F238E27FC236}">
                      <a16:creationId xmlns:a16="http://schemas.microsoft.com/office/drawing/2014/main" id="{09CF999E-F7C2-4E62-8DB2-ECA83C7A7C3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24" name="Line 259">
                  <a:extLst>
                    <a:ext uri="{FF2B5EF4-FFF2-40B4-BE49-F238E27FC236}">
                      <a16:creationId xmlns:a16="http://schemas.microsoft.com/office/drawing/2014/main" id="{A551EEDE-3B67-4FF3-854C-8F2D401D4ED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4" name="Group 260">
                <a:extLst>
                  <a:ext uri="{FF2B5EF4-FFF2-40B4-BE49-F238E27FC236}">
                    <a16:creationId xmlns:a16="http://schemas.microsoft.com/office/drawing/2014/main" id="{7B57B657-4139-4A35-A222-57D530E634F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975" y="1473"/>
                <a:ext cx="1" cy="115"/>
                <a:chOff x="1127" y="3343"/>
                <a:chExt cx="1" cy="456"/>
              </a:xfrm>
            </p:grpSpPr>
            <p:sp>
              <p:nvSpPr>
                <p:cNvPr id="221" name="Line 261">
                  <a:extLst>
                    <a:ext uri="{FF2B5EF4-FFF2-40B4-BE49-F238E27FC236}">
                      <a16:creationId xmlns:a16="http://schemas.microsoft.com/office/drawing/2014/main" id="{69B6F496-A478-4510-A713-7036F4CB869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22" name="Line 262">
                  <a:extLst>
                    <a:ext uri="{FF2B5EF4-FFF2-40B4-BE49-F238E27FC236}">
                      <a16:creationId xmlns:a16="http://schemas.microsoft.com/office/drawing/2014/main" id="{7DD041A7-B9EA-4FAB-B0CC-94AAAF4FCA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5" name="Group 263">
                <a:extLst>
                  <a:ext uri="{FF2B5EF4-FFF2-40B4-BE49-F238E27FC236}">
                    <a16:creationId xmlns:a16="http://schemas.microsoft.com/office/drawing/2014/main" id="{71D157E4-3DAD-4ED7-AD8B-756FB0FE546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91" y="1533"/>
                <a:ext cx="1" cy="115"/>
                <a:chOff x="1127" y="3343"/>
                <a:chExt cx="1" cy="456"/>
              </a:xfrm>
            </p:grpSpPr>
            <p:sp>
              <p:nvSpPr>
                <p:cNvPr id="219" name="Line 264">
                  <a:extLst>
                    <a:ext uri="{FF2B5EF4-FFF2-40B4-BE49-F238E27FC236}">
                      <a16:creationId xmlns:a16="http://schemas.microsoft.com/office/drawing/2014/main" id="{E7C2F54D-FBEB-42FC-A26C-B8686ED2C7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20" name="Line 265">
                  <a:extLst>
                    <a:ext uri="{FF2B5EF4-FFF2-40B4-BE49-F238E27FC236}">
                      <a16:creationId xmlns:a16="http://schemas.microsoft.com/office/drawing/2014/main" id="{49798EAD-38F9-4B22-BF84-3EDA5588825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6" name="Group 266">
                <a:extLst>
                  <a:ext uri="{FF2B5EF4-FFF2-40B4-BE49-F238E27FC236}">
                    <a16:creationId xmlns:a16="http://schemas.microsoft.com/office/drawing/2014/main" id="{9596CDBE-01F2-47F5-97D0-4A4C6997F79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93" y="1365"/>
                <a:ext cx="1" cy="115"/>
                <a:chOff x="1127" y="3343"/>
                <a:chExt cx="1" cy="456"/>
              </a:xfrm>
            </p:grpSpPr>
            <p:sp>
              <p:nvSpPr>
                <p:cNvPr id="217" name="Line 267">
                  <a:extLst>
                    <a:ext uri="{FF2B5EF4-FFF2-40B4-BE49-F238E27FC236}">
                      <a16:creationId xmlns:a16="http://schemas.microsoft.com/office/drawing/2014/main" id="{2BDDF39C-10C8-4FCF-B20D-1310F69964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18" name="Line 268">
                  <a:extLst>
                    <a:ext uri="{FF2B5EF4-FFF2-40B4-BE49-F238E27FC236}">
                      <a16:creationId xmlns:a16="http://schemas.microsoft.com/office/drawing/2014/main" id="{258D1149-3C85-4EB5-9075-295C4760617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</p:grpSp>
        <p:sp>
          <p:nvSpPr>
            <p:cNvPr id="275" name="Freeform 270">
              <a:extLst>
                <a:ext uri="{FF2B5EF4-FFF2-40B4-BE49-F238E27FC236}">
                  <a16:creationId xmlns:a16="http://schemas.microsoft.com/office/drawing/2014/main" id="{9A94A162-D927-403F-B739-32D46661FA1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23066" y="2186767"/>
              <a:ext cx="849312" cy="919163"/>
            </a:xfrm>
            <a:custGeom>
              <a:avLst/>
              <a:gdLst>
                <a:gd name="T0" fmla="*/ 2147483646 w 648"/>
                <a:gd name="T1" fmla="*/ 2147483646 h 700"/>
                <a:gd name="T2" fmla="*/ 2147483646 w 648"/>
                <a:gd name="T3" fmla="*/ 2147483646 h 700"/>
                <a:gd name="T4" fmla="*/ 2147483646 w 648"/>
                <a:gd name="T5" fmla="*/ 2147483646 h 700"/>
                <a:gd name="T6" fmla="*/ 2147483646 w 648"/>
                <a:gd name="T7" fmla="*/ 2147483646 h 700"/>
                <a:gd name="T8" fmla="*/ 2147483646 w 648"/>
                <a:gd name="T9" fmla="*/ 2147483646 h 700"/>
                <a:gd name="T10" fmla="*/ 0 w 648"/>
                <a:gd name="T11" fmla="*/ 2147483646 h 700"/>
                <a:gd name="T12" fmla="*/ 2147483646 w 648"/>
                <a:gd name="T13" fmla="*/ 2147483646 h 700"/>
                <a:gd name="T14" fmla="*/ 2147483646 w 648"/>
                <a:gd name="T15" fmla="*/ 2147483646 h 700"/>
                <a:gd name="T16" fmla="*/ 2147483646 w 648"/>
                <a:gd name="T17" fmla="*/ 2147483646 h 700"/>
                <a:gd name="T18" fmla="*/ 2147483646 w 648"/>
                <a:gd name="T19" fmla="*/ 2147483646 h 700"/>
                <a:gd name="T20" fmla="*/ 2147483646 w 648"/>
                <a:gd name="T21" fmla="*/ 2147483646 h 700"/>
                <a:gd name="T22" fmla="*/ 2147483646 w 648"/>
                <a:gd name="T23" fmla="*/ 2147483646 h 700"/>
                <a:gd name="T24" fmla="*/ 2147483646 w 648"/>
                <a:gd name="T25" fmla="*/ 2147483646 h 700"/>
                <a:gd name="T26" fmla="*/ 2147483646 w 648"/>
                <a:gd name="T27" fmla="*/ 2147483646 h 700"/>
                <a:gd name="T28" fmla="*/ 2147483646 w 648"/>
                <a:gd name="T29" fmla="*/ 2147483646 h 700"/>
                <a:gd name="T30" fmla="*/ 2147483646 w 648"/>
                <a:gd name="T31" fmla="*/ 2147483646 h 700"/>
                <a:gd name="T32" fmla="*/ 2147483646 w 648"/>
                <a:gd name="T33" fmla="*/ 2147483646 h 7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8"/>
                <a:gd name="T52" fmla="*/ 0 h 700"/>
                <a:gd name="T53" fmla="*/ 648 w 648"/>
                <a:gd name="T54" fmla="*/ 700 h 70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8" h="700">
                  <a:moveTo>
                    <a:pt x="334" y="7"/>
                  </a:moveTo>
                  <a:cubicBezTo>
                    <a:pt x="276" y="3"/>
                    <a:pt x="253" y="0"/>
                    <a:pt x="176" y="7"/>
                  </a:cubicBezTo>
                  <a:cubicBezTo>
                    <a:pt x="117" y="12"/>
                    <a:pt x="89" y="67"/>
                    <a:pt x="56" y="105"/>
                  </a:cubicBezTo>
                  <a:cubicBezTo>
                    <a:pt x="48" y="129"/>
                    <a:pt x="36" y="150"/>
                    <a:pt x="26" y="173"/>
                  </a:cubicBezTo>
                  <a:cubicBezTo>
                    <a:pt x="21" y="186"/>
                    <a:pt x="8" y="211"/>
                    <a:pt x="8" y="211"/>
                  </a:cubicBezTo>
                  <a:cubicBezTo>
                    <a:pt x="5" y="238"/>
                    <a:pt x="1" y="263"/>
                    <a:pt x="0" y="291"/>
                  </a:cubicBezTo>
                  <a:cubicBezTo>
                    <a:pt x="5" y="356"/>
                    <a:pt x="23" y="428"/>
                    <a:pt x="52" y="487"/>
                  </a:cubicBezTo>
                  <a:cubicBezTo>
                    <a:pt x="101" y="585"/>
                    <a:pt x="252" y="687"/>
                    <a:pt x="364" y="699"/>
                  </a:cubicBezTo>
                  <a:cubicBezTo>
                    <a:pt x="393" y="698"/>
                    <a:pt x="423" y="700"/>
                    <a:pt x="452" y="697"/>
                  </a:cubicBezTo>
                  <a:cubicBezTo>
                    <a:pt x="572" y="683"/>
                    <a:pt x="621" y="536"/>
                    <a:pt x="648" y="439"/>
                  </a:cubicBezTo>
                  <a:cubicBezTo>
                    <a:pt x="645" y="398"/>
                    <a:pt x="647" y="357"/>
                    <a:pt x="640" y="317"/>
                  </a:cubicBezTo>
                  <a:cubicBezTo>
                    <a:pt x="637" y="301"/>
                    <a:pt x="626" y="288"/>
                    <a:pt x="620" y="273"/>
                  </a:cubicBezTo>
                  <a:cubicBezTo>
                    <a:pt x="599" y="221"/>
                    <a:pt x="585" y="169"/>
                    <a:pt x="548" y="125"/>
                  </a:cubicBezTo>
                  <a:cubicBezTo>
                    <a:pt x="508" y="77"/>
                    <a:pt x="521" y="106"/>
                    <a:pt x="472" y="57"/>
                  </a:cubicBezTo>
                  <a:cubicBezTo>
                    <a:pt x="456" y="41"/>
                    <a:pt x="425" y="13"/>
                    <a:pt x="400" y="9"/>
                  </a:cubicBezTo>
                  <a:cubicBezTo>
                    <a:pt x="383" y="6"/>
                    <a:pt x="365" y="6"/>
                    <a:pt x="348" y="3"/>
                  </a:cubicBezTo>
                  <a:cubicBezTo>
                    <a:pt x="326" y="5"/>
                    <a:pt x="322" y="3"/>
                    <a:pt x="334" y="7"/>
                  </a:cubicBezTo>
                  <a:close/>
                </a:path>
              </a:pathLst>
            </a:custGeom>
            <a:solidFill>
              <a:srgbClr val="CCFFCC"/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276" name="Freeform 271">
              <a:extLst>
                <a:ext uri="{FF2B5EF4-FFF2-40B4-BE49-F238E27FC236}">
                  <a16:creationId xmlns:a16="http://schemas.microsoft.com/office/drawing/2014/main" id="{43925DF6-083E-4476-9471-0874F7C39B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81666" y="2264555"/>
              <a:ext cx="949325" cy="892175"/>
            </a:xfrm>
            <a:custGeom>
              <a:avLst/>
              <a:gdLst>
                <a:gd name="T0" fmla="*/ 2147483646 w 724"/>
                <a:gd name="T1" fmla="*/ 2147483646 h 680"/>
                <a:gd name="T2" fmla="*/ 2147483646 w 724"/>
                <a:gd name="T3" fmla="*/ 0 h 680"/>
                <a:gd name="T4" fmla="*/ 2147483646 w 724"/>
                <a:gd name="T5" fmla="*/ 2147483646 h 680"/>
                <a:gd name="T6" fmla="*/ 2147483646 w 724"/>
                <a:gd name="T7" fmla="*/ 2147483646 h 680"/>
                <a:gd name="T8" fmla="*/ 2147483646 w 724"/>
                <a:gd name="T9" fmla="*/ 2147483646 h 680"/>
                <a:gd name="T10" fmla="*/ 2147483646 w 724"/>
                <a:gd name="T11" fmla="*/ 2147483646 h 680"/>
                <a:gd name="T12" fmla="*/ 2147483646 w 724"/>
                <a:gd name="T13" fmla="*/ 2147483646 h 680"/>
                <a:gd name="T14" fmla="*/ 0 w 724"/>
                <a:gd name="T15" fmla="*/ 2147483646 h 680"/>
                <a:gd name="T16" fmla="*/ 2147483646 w 724"/>
                <a:gd name="T17" fmla="*/ 2147483646 h 680"/>
                <a:gd name="T18" fmla="*/ 2147483646 w 724"/>
                <a:gd name="T19" fmla="*/ 2147483646 h 680"/>
                <a:gd name="T20" fmla="*/ 2147483646 w 724"/>
                <a:gd name="T21" fmla="*/ 2147483646 h 680"/>
                <a:gd name="T22" fmla="*/ 2147483646 w 724"/>
                <a:gd name="T23" fmla="*/ 2147483646 h 680"/>
                <a:gd name="T24" fmla="*/ 2147483646 w 724"/>
                <a:gd name="T25" fmla="*/ 2147483646 h 680"/>
                <a:gd name="T26" fmla="*/ 2147483646 w 724"/>
                <a:gd name="T27" fmla="*/ 2147483646 h 680"/>
                <a:gd name="T28" fmla="*/ 2147483646 w 724"/>
                <a:gd name="T29" fmla="*/ 2147483646 h 680"/>
                <a:gd name="T30" fmla="*/ 2147483646 w 724"/>
                <a:gd name="T31" fmla="*/ 2147483646 h 680"/>
                <a:gd name="T32" fmla="*/ 2147483646 w 724"/>
                <a:gd name="T33" fmla="*/ 2147483646 h 680"/>
                <a:gd name="T34" fmla="*/ 2147483646 w 724"/>
                <a:gd name="T35" fmla="*/ 2147483646 h 680"/>
                <a:gd name="T36" fmla="*/ 2147483646 w 724"/>
                <a:gd name="T37" fmla="*/ 2147483646 h 680"/>
                <a:gd name="T38" fmla="*/ 2147483646 w 724"/>
                <a:gd name="T39" fmla="*/ 2147483646 h 68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724"/>
                <a:gd name="T61" fmla="*/ 0 h 680"/>
                <a:gd name="T62" fmla="*/ 724 w 724"/>
                <a:gd name="T63" fmla="*/ 680 h 68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724" h="680">
                  <a:moveTo>
                    <a:pt x="552" y="36"/>
                  </a:moveTo>
                  <a:cubicBezTo>
                    <a:pt x="506" y="11"/>
                    <a:pt x="442" y="7"/>
                    <a:pt x="390" y="0"/>
                  </a:cubicBezTo>
                  <a:cubicBezTo>
                    <a:pt x="366" y="1"/>
                    <a:pt x="345" y="3"/>
                    <a:pt x="322" y="6"/>
                  </a:cubicBezTo>
                  <a:cubicBezTo>
                    <a:pt x="286" y="19"/>
                    <a:pt x="246" y="34"/>
                    <a:pt x="208" y="38"/>
                  </a:cubicBezTo>
                  <a:cubicBezTo>
                    <a:pt x="147" y="58"/>
                    <a:pt x="96" y="84"/>
                    <a:pt x="60" y="140"/>
                  </a:cubicBezTo>
                  <a:cubicBezTo>
                    <a:pt x="47" y="160"/>
                    <a:pt x="36" y="172"/>
                    <a:pt x="30" y="194"/>
                  </a:cubicBezTo>
                  <a:cubicBezTo>
                    <a:pt x="25" y="213"/>
                    <a:pt x="16" y="252"/>
                    <a:pt x="16" y="252"/>
                  </a:cubicBezTo>
                  <a:cubicBezTo>
                    <a:pt x="12" y="310"/>
                    <a:pt x="8" y="367"/>
                    <a:pt x="0" y="424"/>
                  </a:cubicBezTo>
                  <a:cubicBezTo>
                    <a:pt x="2" y="468"/>
                    <a:pt x="0" y="500"/>
                    <a:pt x="22" y="538"/>
                  </a:cubicBezTo>
                  <a:cubicBezTo>
                    <a:pt x="61" y="607"/>
                    <a:pt x="186" y="661"/>
                    <a:pt x="262" y="668"/>
                  </a:cubicBezTo>
                  <a:cubicBezTo>
                    <a:pt x="286" y="674"/>
                    <a:pt x="311" y="677"/>
                    <a:pt x="336" y="680"/>
                  </a:cubicBezTo>
                  <a:cubicBezTo>
                    <a:pt x="387" y="677"/>
                    <a:pt x="434" y="672"/>
                    <a:pt x="484" y="668"/>
                  </a:cubicBezTo>
                  <a:cubicBezTo>
                    <a:pt x="518" y="654"/>
                    <a:pt x="541" y="622"/>
                    <a:pt x="576" y="612"/>
                  </a:cubicBezTo>
                  <a:cubicBezTo>
                    <a:pt x="598" y="594"/>
                    <a:pt x="626" y="582"/>
                    <a:pt x="646" y="562"/>
                  </a:cubicBezTo>
                  <a:cubicBezTo>
                    <a:pt x="668" y="540"/>
                    <a:pt x="681" y="516"/>
                    <a:pt x="704" y="496"/>
                  </a:cubicBezTo>
                  <a:cubicBezTo>
                    <a:pt x="716" y="474"/>
                    <a:pt x="720" y="464"/>
                    <a:pt x="724" y="440"/>
                  </a:cubicBezTo>
                  <a:cubicBezTo>
                    <a:pt x="721" y="361"/>
                    <a:pt x="716" y="228"/>
                    <a:pt x="660" y="162"/>
                  </a:cubicBezTo>
                  <a:cubicBezTo>
                    <a:pt x="649" y="134"/>
                    <a:pt x="667" y="178"/>
                    <a:pt x="640" y="132"/>
                  </a:cubicBezTo>
                  <a:cubicBezTo>
                    <a:pt x="636" y="125"/>
                    <a:pt x="630" y="119"/>
                    <a:pt x="626" y="112"/>
                  </a:cubicBezTo>
                  <a:cubicBezTo>
                    <a:pt x="613" y="91"/>
                    <a:pt x="582" y="36"/>
                    <a:pt x="552" y="36"/>
                  </a:cubicBezTo>
                  <a:close/>
                </a:path>
              </a:pathLst>
            </a:custGeom>
            <a:solidFill>
              <a:srgbClr val="CCFFCC"/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277" name="Freeform 272">
              <a:extLst>
                <a:ext uri="{FF2B5EF4-FFF2-40B4-BE49-F238E27FC236}">
                  <a16:creationId xmlns:a16="http://schemas.microsoft.com/office/drawing/2014/main" id="{3EAFFCD8-56A9-47C8-B79D-C7A04980D23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54703" y="2297892"/>
              <a:ext cx="420688" cy="420688"/>
            </a:xfrm>
            <a:custGeom>
              <a:avLst/>
              <a:gdLst>
                <a:gd name="T0" fmla="*/ 2147483646 w 321"/>
                <a:gd name="T1" fmla="*/ 0 h 320"/>
                <a:gd name="T2" fmla="*/ 2147483646 w 321"/>
                <a:gd name="T3" fmla="*/ 2147483646 h 320"/>
                <a:gd name="T4" fmla="*/ 2147483646 w 321"/>
                <a:gd name="T5" fmla="*/ 2147483646 h 320"/>
                <a:gd name="T6" fmla="*/ 2147483646 w 321"/>
                <a:gd name="T7" fmla="*/ 2147483646 h 320"/>
                <a:gd name="T8" fmla="*/ 2147483646 w 321"/>
                <a:gd name="T9" fmla="*/ 2147483646 h 320"/>
                <a:gd name="T10" fmla="*/ 0 w 321"/>
                <a:gd name="T11" fmla="*/ 2147483646 h 320"/>
                <a:gd name="T12" fmla="*/ 2147483646 w 321"/>
                <a:gd name="T13" fmla="*/ 2147483646 h 320"/>
                <a:gd name="T14" fmla="*/ 2147483646 w 321"/>
                <a:gd name="T15" fmla="*/ 2147483646 h 320"/>
                <a:gd name="T16" fmla="*/ 2147483646 w 321"/>
                <a:gd name="T17" fmla="*/ 2147483646 h 320"/>
                <a:gd name="T18" fmla="*/ 2147483646 w 321"/>
                <a:gd name="T19" fmla="*/ 2147483646 h 320"/>
                <a:gd name="T20" fmla="*/ 2147483646 w 321"/>
                <a:gd name="T21" fmla="*/ 2147483646 h 320"/>
                <a:gd name="T22" fmla="*/ 2147483646 w 321"/>
                <a:gd name="T23" fmla="*/ 2147483646 h 320"/>
                <a:gd name="T24" fmla="*/ 2147483646 w 321"/>
                <a:gd name="T25" fmla="*/ 2147483646 h 320"/>
                <a:gd name="T26" fmla="*/ 2147483646 w 321"/>
                <a:gd name="T27" fmla="*/ 2147483646 h 320"/>
                <a:gd name="T28" fmla="*/ 2147483646 w 321"/>
                <a:gd name="T29" fmla="*/ 2147483646 h 320"/>
                <a:gd name="T30" fmla="*/ 2147483646 w 321"/>
                <a:gd name="T31" fmla="*/ 2147483646 h 320"/>
                <a:gd name="T32" fmla="*/ 2147483646 w 321"/>
                <a:gd name="T33" fmla="*/ 2147483646 h 320"/>
                <a:gd name="T34" fmla="*/ 2147483646 w 321"/>
                <a:gd name="T35" fmla="*/ 2147483646 h 320"/>
                <a:gd name="T36" fmla="*/ 2147483646 w 321"/>
                <a:gd name="T37" fmla="*/ 2147483646 h 320"/>
                <a:gd name="T38" fmla="*/ 2147483646 w 321"/>
                <a:gd name="T39" fmla="*/ 0 h 32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1"/>
                <a:gd name="T61" fmla="*/ 0 h 320"/>
                <a:gd name="T62" fmla="*/ 321 w 321"/>
                <a:gd name="T63" fmla="*/ 320 h 32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1" h="320">
                  <a:moveTo>
                    <a:pt x="168" y="0"/>
                  </a:moveTo>
                  <a:cubicBezTo>
                    <a:pt x="132" y="5"/>
                    <a:pt x="147" y="2"/>
                    <a:pt x="124" y="6"/>
                  </a:cubicBezTo>
                  <a:cubicBezTo>
                    <a:pt x="98" y="16"/>
                    <a:pt x="71" y="32"/>
                    <a:pt x="50" y="50"/>
                  </a:cubicBezTo>
                  <a:cubicBezTo>
                    <a:pt x="42" y="57"/>
                    <a:pt x="34" y="64"/>
                    <a:pt x="26" y="72"/>
                  </a:cubicBezTo>
                  <a:cubicBezTo>
                    <a:pt x="20" y="78"/>
                    <a:pt x="12" y="92"/>
                    <a:pt x="12" y="92"/>
                  </a:cubicBezTo>
                  <a:cubicBezTo>
                    <a:pt x="9" y="104"/>
                    <a:pt x="2" y="112"/>
                    <a:pt x="0" y="124"/>
                  </a:cubicBezTo>
                  <a:cubicBezTo>
                    <a:pt x="1" y="149"/>
                    <a:pt x="2" y="175"/>
                    <a:pt x="4" y="200"/>
                  </a:cubicBezTo>
                  <a:cubicBezTo>
                    <a:pt x="9" y="282"/>
                    <a:pt x="81" y="264"/>
                    <a:pt x="130" y="296"/>
                  </a:cubicBezTo>
                  <a:cubicBezTo>
                    <a:pt x="141" y="304"/>
                    <a:pt x="144" y="315"/>
                    <a:pt x="158" y="320"/>
                  </a:cubicBezTo>
                  <a:cubicBezTo>
                    <a:pt x="183" y="317"/>
                    <a:pt x="205" y="316"/>
                    <a:pt x="228" y="310"/>
                  </a:cubicBezTo>
                  <a:cubicBezTo>
                    <a:pt x="245" y="299"/>
                    <a:pt x="262" y="291"/>
                    <a:pt x="278" y="278"/>
                  </a:cubicBezTo>
                  <a:cubicBezTo>
                    <a:pt x="288" y="270"/>
                    <a:pt x="295" y="258"/>
                    <a:pt x="306" y="250"/>
                  </a:cubicBezTo>
                  <a:cubicBezTo>
                    <a:pt x="314" y="236"/>
                    <a:pt x="318" y="230"/>
                    <a:pt x="320" y="214"/>
                  </a:cubicBezTo>
                  <a:cubicBezTo>
                    <a:pt x="319" y="194"/>
                    <a:pt x="321" y="173"/>
                    <a:pt x="316" y="154"/>
                  </a:cubicBezTo>
                  <a:cubicBezTo>
                    <a:pt x="314" y="145"/>
                    <a:pt x="305" y="138"/>
                    <a:pt x="300" y="130"/>
                  </a:cubicBezTo>
                  <a:cubicBezTo>
                    <a:pt x="289" y="113"/>
                    <a:pt x="281" y="92"/>
                    <a:pt x="270" y="74"/>
                  </a:cubicBezTo>
                  <a:cubicBezTo>
                    <a:pt x="267" y="68"/>
                    <a:pt x="247" y="51"/>
                    <a:pt x="240" y="46"/>
                  </a:cubicBezTo>
                  <a:cubicBezTo>
                    <a:pt x="234" y="42"/>
                    <a:pt x="220" y="36"/>
                    <a:pt x="220" y="36"/>
                  </a:cubicBezTo>
                  <a:cubicBezTo>
                    <a:pt x="214" y="28"/>
                    <a:pt x="208" y="26"/>
                    <a:pt x="200" y="20"/>
                  </a:cubicBezTo>
                  <a:cubicBezTo>
                    <a:pt x="194" y="12"/>
                    <a:pt x="179" y="0"/>
                    <a:pt x="168" y="0"/>
                  </a:cubicBezTo>
                  <a:close/>
                </a:path>
              </a:pathLst>
            </a:custGeom>
            <a:solidFill>
              <a:srgbClr val="FFFF99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278" name="Freeform 273">
              <a:extLst>
                <a:ext uri="{FF2B5EF4-FFF2-40B4-BE49-F238E27FC236}">
                  <a16:creationId xmlns:a16="http://schemas.microsoft.com/office/drawing/2014/main" id="{33C74BA0-8D50-4D01-AC96-43EFB0A85BA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54691" y="2650317"/>
              <a:ext cx="390525" cy="490538"/>
            </a:xfrm>
            <a:custGeom>
              <a:avLst/>
              <a:gdLst>
                <a:gd name="T0" fmla="*/ 2147483646 w 298"/>
                <a:gd name="T1" fmla="*/ 2147483646 h 374"/>
                <a:gd name="T2" fmla="*/ 2147483646 w 298"/>
                <a:gd name="T3" fmla="*/ 2147483646 h 374"/>
                <a:gd name="T4" fmla="*/ 2147483646 w 298"/>
                <a:gd name="T5" fmla="*/ 2147483646 h 374"/>
                <a:gd name="T6" fmla="*/ 2147483646 w 298"/>
                <a:gd name="T7" fmla="*/ 2147483646 h 374"/>
                <a:gd name="T8" fmla="*/ 2147483646 w 298"/>
                <a:gd name="T9" fmla="*/ 2147483646 h 374"/>
                <a:gd name="T10" fmla="*/ 2147483646 w 298"/>
                <a:gd name="T11" fmla="*/ 2147483646 h 374"/>
                <a:gd name="T12" fmla="*/ 2147483646 w 298"/>
                <a:gd name="T13" fmla="*/ 2147483646 h 374"/>
                <a:gd name="T14" fmla="*/ 2147483646 w 298"/>
                <a:gd name="T15" fmla="*/ 2147483646 h 374"/>
                <a:gd name="T16" fmla="*/ 2147483646 w 298"/>
                <a:gd name="T17" fmla="*/ 2147483646 h 374"/>
                <a:gd name="T18" fmla="*/ 2147483646 w 298"/>
                <a:gd name="T19" fmla="*/ 2147483646 h 374"/>
                <a:gd name="T20" fmla="*/ 2147483646 w 298"/>
                <a:gd name="T21" fmla="*/ 2147483646 h 374"/>
                <a:gd name="T22" fmla="*/ 2147483646 w 298"/>
                <a:gd name="T23" fmla="*/ 2147483646 h 374"/>
                <a:gd name="T24" fmla="*/ 2147483646 w 298"/>
                <a:gd name="T25" fmla="*/ 2147483646 h 374"/>
                <a:gd name="T26" fmla="*/ 2147483646 w 298"/>
                <a:gd name="T27" fmla="*/ 2147483646 h 374"/>
                <a:gd name="T28" fmla="*/ 2147483646 w 298"/>
                <a:gd name="T29" fmla="*/ 2147483646 h 374"/>
                <a:gd name="T30" fmla="*/ 2147483646 w 298"/>
                <a:gd name="T31" fmla="*/ 2147483646 h 374"/>
                <a:gd name="T32" fmla="*/ 2147483646 w 298"/>
                <a:gd name="T33" fmla="*/ 2147483646 h 37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8"/>
                <a:gd name="T52" fmla="*/ 0 h 374"/>
                <a:gd name="T53" fmla="*/ 298 w 298"/>
                <a:gd name="T54" fmla="*/ 374 h 37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8" h="374">
                  <a:moveTo>
                    <a:pt x="216" y="30"/>
                  </a:moveTo>
                  <a:cubicBezTo>
                    <a:pt x="200" y="18"/>
                    <a:pt x="186" y="16"/>
                    <a:pt x="166" y="14"/>
                  </a:cubicBezTo>
                  <a:cubicBezTo>
                    <a:pt x="157" y="10"/>
                    <a:pt x="150" y="8"/>
                    <a:pt x="140" y="6"/>
                  </a:cubicBezTo>
                  <a:cubicBezTo>
                    <a:pt x="122" y="7"/>
                    <a:pt x="101" y="0"/>
                    <a:pt x="86" y="10"/>
                  </a:cubicBezTo>
                  <a:cubicBezTo>
                    <a:pt x="61" y="27"/>
                    <a:pt x="39" y="53"/>
                    <a:pt x="18" y="74"/>
                  </a:cubicBezTo>
                  <a:cubicBezTo>
                    <a:pt x="13" y="87"/>
                    <a:pt x="11" y="100"/>
                    <a:pt x="8" y="114"/>
                  </a:cubicBezTo>
                  <a:cubicBezTo>
                    <a:pt x="5" y="155"/>
                    <a:pt x="0" y="219"/>
                    <a:pt x="20" y="260"/>
                  </a:cubicBezTo>
                  <a:cubicBezTo>
                    <a:pt x="33" y="286"/>
                    <a:pt x="52" y="309"/>
                    <a:pt x="68" y="334"/>
                  </a:cubicBezTo>
                  <a:cubicBezTo>
                    <a:pt x="73" y="342"/>
                    <a:pt x="91" y="343"/>
                    <a:pt x="98" y="346"/>
                  </a:cubicBezTo>
                  <a:cubicBezTo>
                    <a:pt x="126" y="357"/>
                    <a:pt x="151" y="370"/>
                    <a:pt x="182" y="374"/>
                  </a:cubicBezTo>
                  <a:cubicBezTo>
                    <a:pt x="199" y="372"/>
                    <a:pt x="217" y="371"/>
                    <a:pt x="234" y="368"/>
                  </a:cubicBezTo>
                  <a:cubicBezTo>
                    <a:pt x="254" y="365"/>
                    <a:pt x="270" y="326"/>
                    <a:pt x="280" y="310"/>
                  </a:cubicBezTo>
                  <a:cubicBezTo>
                    <a:pt x="283" y="298"/>
                    <a:pt x="285" y="287"/>
                    <a:pt x="290" y="276"/>
                  </a:cubicBezTo>
                  <a:cubicBezTo>
                    <a:pt x="294" y="254"/>
                    <a:pt x="296" y="233"/>
                    <a:pt x="298" y="210"/>
                  </a:cubicBezTo>
                  <a:cubicBezTo>
                    <a:pt x="295" y="170"/>
                    <a:pt x="288" y="128"/>
                    <a:pt x="258" y="98"/>
                  </a:cubicBezTo>
                  <a:cubicBezTo>
                    <a:pt x="253" y="84"/>
                    <a:pt x="242" y="64"/>
                    <a:pt x="232" y="52"/>
                  </a:cubicBezTo>
                  <a:cubicBezTo>
                    <a:pt x="227" y="46"/>
                    <a:pt x="216" y="38"/>
                    <a:pt x="216" y="30"/>
                  </a:cubicBezTo>
                  <a:close/>
                </a:path>
              </a:pathLst>
            </a:custGeom>
            <a:solidFill>
              <a:srgbClr val="FFFF99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279" name="Freeform 274">
              <a:extLst>
                <a:ext uri="{FF2B5EF4-FFF2-40B4-BE49-F238E27FC236}">
                  <a16:creationId xmlns:a16="http://schemas.microsoft.com/office/drawing/2014/main" id="{B3ED28F5-F822-4491-9FCB-574FF1D94D9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29341" y="2582055"/>
              <a:ext cx="388937" cy="415925"/>
            </a:xfrm>
            <a:custGeom>
              <a:avLst/>
              <a:gdLst>
                <a:gd name="T0" fmla="*/ 2147483646 w 296"/>
                <a:gd name="T1" fmla="*/ 2147483646 h 317"/>
                <a:gd name="T2" fmla="*/ 2147483646 w 296"/>
                <a:gd name="T3" fmla="*/ 0 h 317"/>
                <a:gd name="T4" fmla="*/ 2147483646 w 296"/>
                <a:gd name="T5" fmla="*/ 2147483646 h 317"/>
                <a:gd name="T6" fmla="*/ 2147483646 w 296"/>
                <a:gd name="T7" fmla="*/ 2147483646 h 317"/>
                <a:gd name="T8" fmla="*/ 2147483646 w 296"/>
                <a:gd name="T9" fmla="*/ 2147483646 h 317"/>
                <a:gd name="T10" fmla="*/ 2147483646 w 296"/>
                <a:gd name="T11" fmla="*/ 2147483646 h 317"/>
                <a:gd name="T12" fmla="*/ 2147483646 w 296"/>
                <a:gd name="T13" fmla="*/ 2147483646 h 317"/>
                <a:gd name="T14" fmla="*/ 2147483646 w 296"/>
                <a:gd name="T15" fmla="*/ 2147483646 h 317"/>
                <a:gd name="T16" fmla="*/ 2147483646 w 296"/>
                <a:gd name="T17" fmla="*/ 2147483646 h 317"/>
                <a:gd name="T18" fmla="*/ 2147483646 w 296"/>
                <a:gd name="T19" fmla="*/ 2147483646 h 317"/>
                <a:gd name="T20" fmla="*/ 2147483646 w 296"/>
                <a:gd name="T21" fmla="*/ 2147483646 h 317"/>
                <a:gd name="T22" fmla="*/ 2147483646 w 296"/>
                <a:gd name="T23" fmla="*/ 2147483646 h 317"/>
                <a:gd name="T24" fmla="*/ 2147483646 w 296"/>
                <a:gd name="T25" fmla="*/ 2147483646 h 317"/>
                <a:gd name="T26" fmla="*/ 2147483646 w 296"/>
                <a:gd name="T27" fmla="*/ 2147483646 h 317"/>
                <a:gd name="T28" fmla="*/ 2147483646 w 296"/>
                <a:gd name="T29" fmla="*/ 2147483646 h 317"/>
                <a:gd name="T30" fmla="*/ 2147483646 w 296"/>
                <a:gd name="T31" fmla="*/ 2147483646 h 317"/>
                <a:gd name="T32" fmla="*/ 2147483646 w 296"/>
                <a:gd name="T33" fmla="*/ 2147483646 h 3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6"/>
                <a:gd name="T52" fmla="*/ 0 h 317"/>
                <a:gd name="T53" fmla="*/ 296 w 296"/>
                <a:gd name="T54" fmla="*/ 317 h 31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6" h="317">
                  <a:moveTo>
                    <a:pt x="208" y="12"/>
                  </a:moveTo>
                  <a:cubicBezTo>
                    <a:pt x="196" y="3"/>
                    <a:pt x="182" y="3"/>
                    <a:pt x="168" y="0"/>
                  </a:cubicBezTo>
                  <a:cubicBezTo>
                    <a:pt x="147" y="1"/>
                    <a:pt x="127" y="0"/>
                    <a:pt x="106" y="2"/>
                  </a:cubicBezTo>
                  <a:cubicBezTo>
                    <a:pt x="101" y="2"/>
                    <a:pt x="94" y="15"/>
                    <a:pt x="92" y="16"/>
                  </a:cubicBezTo>
                  <a:cubicBezTo>
                    <a:pt x="88" y="19"/>
                    <a:pt x="82" y="18"/>
                    <a:pt x="78" y="20"/>
                  </a:cubicBezTo>
                  <a:cubicBezTo>
                    <a:pt x="69" y="24"/>
                    <a:pt x="64" y="31"/>
                    <a:pt x="56" y="36"/>
                  </a:cubicBezTo>
                  <a:cubicBezTo>
                    <a:pt x="50" y="39"/>
                    <a:pt x="38" y="42"/>
                    <a:pt x="32" y="44"/>
                  </a:cubicBezTo>
                  <a:cubicBezTo>
                    <a:pt x="22" y="54"/>
                    <a:pt x="16" y="61"/>
                    <a:pt x="8" y="72"/>
                  </a:cubicBezTo>
                  <a:cubicBezTo>
                    <a:pt x="0" y="111"/>
                    <a:pt x="1" y="80"/>
                    <a:pt x="4" y="158"/>
                  </a:cubicBezTo>
                  <a:cubicBezTo>
                    <a:pt x="6" y="201"/>
                    <a:pt x="5" y="280"/>
                    <a:pt x="50" y="306"/>
                  </a:cubicBezTo>
                  <a:cubicBezTo>
                    <a:pt x="64" y="314"/>
                    <a:pt x="82" y="309"/>
                    <a:pt x="98" y="310"/>
                  </a:cubicBezTo>
                  <a:cubicBezTo>
                    <a:pt x="140" y="315"/>
                    <a:pt x="171" y="317"/>
                    <a:pt x="214" y="316"/>
                  </a:cubicBezTo>
                  <a:cubicBezTo>
                    <a:pt x="234" y="314"/>
                    <a:pt x="242" y="306"/>
                    <a:pt x="260" y="302"/>
                  </a:cubicBezTo>
                  <a:cubicBezTo>
                    <a:pt x="276" y="290"/>
                    <a:pt x="286" y="273"/>
                    <a:pt x="294" y="254"/>
                  </a:cubicBezTo>
                  <a:cubicBezTo>
                    <a:pt x="292" y="210"/>
                    <a:pt x="296" y="166"/>
                    <a:pt x="276" y="126"/>
                  </a:cubicBezTo>
                  <a:cubicBezTo>
                    <a:pt x="272" y="101"/>
                    <a:pt x="242" y="39"/>
                    <a:pt x="220" y="24"/>
                  </a:cubicBezTo>
                  <a:cubicBezTo>
                    <a:pt x="217" y="20"/>
                    <a:pt x="214" y="12"/>
                    <a:pt x="208" y="12"/>
                  </a:cubicBezTo>
                  <a:close/>
                </a:path>
              </a:pathLst>
            </a:custGeom>
            <a:solidFill>
              <a:srgbClr val="FFFF99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grpSp>
          <p:nvGrpSpPr>
            <p:cNvPr id="280" name="Group 275">
              <a:extLst>
                <a:ext uri="{FF2B5EF4-FFF2-40B4-BE49-F238E27FC236}">
                  <a16:creationId xmlns:a16="http://schemas.microsoft.com/office/drawing/2014/main" id="{4BD80345-EA31-47A2-89D9-28A2613C4D0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73766" y="2402667"/>
              <a:ext cx="1587" cy="150813"/>
              <a:chOff x="1127" y="3343"/>
              <a:chExt cx="1" cy="456"/>
            </a:xfrm>
          </p:grpSpPr>
          <p:sp>
            <p:nvSpPr>
              <p:cNvPr id="281" name="Line 276">
                <a:extLst>
                  <a:ext uri="{FF2B5EF4-FFF2-40B4-BE49-F238E27FC236}">
                    <a16:creationId xmlns:a16="http://schemas.microsoft.com/office/drawing/2014/main" id="{04943CA9-2F5D-411B-9E56-49C61BD91F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82" name="Line 277">
                <a:extLst>
                  <a:ext uri="{FF2B5EF4-FFF2-40B4-BE49-F238E27FC236}">
                    <a16:creationId xmlns:a16="http://schemas.microsoft.com/office/drawing/2014/main" id="{A3EB9083-2EAF-4ABB-8C78-0633F6E06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83" name="Group 278">
              <a:extLst>
                <a:ext uri="{FF2B5EF4-FFF2-40B4-BE49-F238E27FC236}">
                  <a16:creationId xmlns:a16="http://schemas.microsoft.com/office/drawing/2014/main" id="{F3F1DAF3-1154-42D7-B8A0-19E5111105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07116" y="2375680"/>
              <a:ext cx="1587" cy="150812"/>
              <a:chOff x="1127" y="3343"/>
              <a:chExt cx="1" cy="456"/>
            </a:xfrm>
          </p:grpSpPr>
          <p:sp>
            <p:nvSpPr>
              <p:cNvPr id="284" name="Line 279">
                <a:extLst>
                  <a:ext uri="{FF2B5EF4-FFF2-40B4-BE49-F238E27FC236}">
                    <a16:creationId xmlns:a16="http://schemas.microsoft.com/office/drawing/2014/main" id="{B330A9BE-4763-429A-91BE-571174C25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85" name="Line 280">
                <a:extLst>
                  <a:ext uri="{FF2B5EF4-FFF2-40B4-BE49-F238E27FC236}">
                    <a16:creationId xmlns:a16="http://schemas.microsoft.com/office/drawing/2014/main" id="{9C00C1E2-A43C-4B4A-AB2A-FF6846D68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86" name="Group 281">
              <a:extLst>
                <a:ext uri="{FF2B5EF4-FFF2-40B4-BE49-F238E27FC236}">
                  <a16:creationId xmlns:a16="http://schemas.microsoft.com/office/drawing/2014/main" id="{4EA550B6-5070-4324-80B5-ED8C93ED76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65853" y="2496330"/>
              <a:ext cx="1588" cy="150812"/>
              <a:chOff x="1127" y="3343"/>
              <a:chExt cx="1" cy="456"/>
            </a:xfrm>
          </p:grpSpPr>
          <p:sp>
            <p:nvSpPr>
              <p:cNvPr id="287" name="Line 282">
                <a:extLst>
                  <a:ext uri="{FF2B5EF4-FFF2-40B4-BE49-F238E27FC236}">
                    <a16:creationId xmlns:a16="http://schemas.microsoft.com/office/drawing/2014/main" id="{2A031453-B94D-4EFA-A4FA-AB3101290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88" name="Line 283">
                <a:extLst>
                  <a:ext uri="{FF2B5EF4-FFF2-40B4-BE49-F238E27FC236}">
                    <a16:creationId xmlns:a16="http://schemas.microsoft.com/office/drawing/2014/main" id="{E42230D3-E88D-4B0C-971C-2146077B6E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89" name="Group 284">
              <a:extLst>
                <a:ext uri="{FF2B5EF4-FFF2-40B4-BE49-F238E27FC236}">
                  <a16:creationId xmlns:a16="http://schemas.microsoft.com/office/drawing/2014/main" id="{2B6D7C61-8219-40EE-8181-D957CC3EA02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69016" y="2499505"/>
              <a:ext cx="0" cy="150812"/>
              <a:chOff x="1127" y="3343"/>
              <a:chExt cx="1" cy="456"/>
            </a:xfrm>
          </p:grpSpPr>
          <p:sp>
            <p:nvSpPr>
              <p:cNvPr id="290" name="Line 285">
                <a:extLst>
                  <a:ext uri="{FF2B5EF4-FFF2-40B4-BE49-F238E27FC236}">
                    <a16:creationId xmlns:a16="http://schemas.microsoft.com/office/drawing/2014/main" id="{4AA4E9DF-ABDB-45F4-9B99-6071932C1C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91" name="Line 286">
                <a:extLst>
                  <a:ext uri="{FF2B5EF4-FFF2-40B4-BE49-F238E27FC236}">
                    <a16:creationId xmlns:a16="http://schemas.microsoft.com/office/drawing/2014/main" id="{152A3C9B-B42C-4F95-A06B-5C1F3FD82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92" name="Group 287">
              <a:extLst>
                <a:ext uri="{FF2B5EF4-FFF2-40B4-BE49-F238E27FC236}">
                  <a16:creationId xmlns:a16="http://schemas.microsoft.com/office/drawing/2014/main" id="{14673D75-EAB5-4F25-A390-D1C2792E80E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38866" y="2455055"/>
              <a:ext cx="1587" cy="150812"/>
              <a:chOff x="1127" y="3343"/>
              <a:chExt cx="1" cy="456"/>
            </a:xfrm>
          </p:grpSpPr>
          <p:sp>
            <p:nvSpPr>
              <p:cNvPr id="293" name="Line 288">
                <a:extLst>
                  <a:ext uri="{FF2B5EF4-FFF2-40B4-BE49-F238E27FC236}">
                    <a16:creationId xmlns:a16="http://schemas.microsoft.com/office/drawing/2014/main" id="{8A95173F-1BB4-423D-A0B9-1C14E1E605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94" name="Line 289">
                <a:extLst>
                  <a:ext uri="{FF2B5EF4-FFF2-40B4-BE49-F238E27FC236}">
                    <a16:creationId xmlns:a16="http://schemas.microsoft.com/office/drawing/2014/main" id="{44AD7115-FC19-47F6-8F0B-6CC92E083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95" name="Group 290">
              <a:extLst>
                <a:ext uri="{FF2B5EF4-FFF2-40B4-BE49-F238E27FC236}">
                  <a16:creationId xmlns:a16="http://schemas.microsoft.com/office/drawing/2014/main" id="{34B7DD22-A208-4BB4-874C-C435D9990F8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49966" y="2423305"/>
              <a:ext cx="1587" cy="150812"/>
              <a:chOff x="1127" y="3343"/>
              <a:chExt cx="1" cy="456"/>
            </a:xfrm>
          </p:grpSpPr>
          <p:sp>
            <p:nvSpPr>
              <p:cNvPr id="296" name="Line 291">
                <a:extLst>
                  <a:ext uri="{FF2B5EF4-FFF2-40B4-BE49-F238E27FC236}">
                    <a16:creationId xmlns:a16="http://schemas.microsoft.com/office/drawing/2014/main" id="{C9D0915C-30D5-4DB7-8D27-90D45B682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97" name="Line 292">
                <a:extLst>
                  <a:ext uri="{FF2B5EF4-FFF2-40B4-BE49-F238E27FC236}">
                    <a16:creationId xmlns:a16="http://schemas.microsoft.com/office/drawing/2014/main" id="{5CF68179-C55D-44AF-ABC5-C09B84691B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98" name="Group 293">
              <a:extLst>
                <a:ext uri="{FF2B5EF4-FFF2-40B4-BE49-F238E27FC236}">
                  <a16:creationId xmlns:a16="http://schemas.microsoft.com/office/drawing/2014/main" id="{DDE64319-369A-48D5-BC55-7D49F9C30D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78528" y="2501092"/>
              <a:ext cx="1588" cy="152400"/>
              <a:chOff x="1127" y="3343"/>
              <a:chExt cx="1" cy="456"/>
            </a:xfrm>
          </p:grpSpPr>
          <p:sp>
            <p:nvSpPr>
              <p:cNvPr id="299" name="Line 294">
                <a:extLst>
                  <a:ext uri="{FF2B5EF4-FFF2-40B4-BE49-F238E27FC236}">
                    <a16:creationId xmlns:a16="http://schemas.microsoft.com/office/drawing/2014/main" id="{902D1061-3EAE-4A68-A228-5299B4392B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00" name="Line 295">
                <a:extLst>
                  <a:ext uri="{FF2B5EF4-FFF2-40B4-BE49-F238E27FC236}">
                    <a16:creationId xmlns:a16="http://schemas.microsoft.com/office/drawing/2014/main" id="{1AC898C1-00E4-432B-B039-00DEEDE15E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01" name="Group 296">
              <a:extLst>
                <a:ext uri="{FF2B5EF4-FFF2-40B4-BE49-F238E27FC236}">
                  <a16:creationId xmlns:a16="http://schemas.microsoft.com/office/drawing/2014/main" id="{E27C4076-75F1-46A3-A576-6A142E2A8EB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78541" y="2548717"/>
              <a:ext cx="1587" cy="150813"/>
              <a:chOff x="1127" y="3343"/>
              <a:chExt cx="1" cy="456"/>
            </a:xfrm>
          </p:grpSpPr>
          <p:sp>
            <p:nvSpPr>
              <p:cNvPr id="302" name="Line 297">
                <a:extLst>
                  <a:ext uri="{FF2B5EF4-FFF2-40B4-BE49-F238E27FC236}">
                    <a16:creationId xmlns:a16="http://schemas.microsoft.com/office/drawing/2014/main" id="{BA226AE4-6328-4DB3-8145-7BE6E56737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03" name="Line 298">
                <a:extLst>
                  <a:ext uri="{FF2B5EF4-FFF2-40B4-BE49-F238E27FC236}">
                    <a16:creationId xmlns:a16="http://schemas.microsoft.com/office/drawing/2014/main" id="{8079B2E1-34B1-4808-91A6-F519AF551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04" name="Group 299">
              <a:extLst>
                <a:ext uri="{FF2B5EF4-FFF2-40B4-BE49-F238E27FC236}">
                  <a16:creationId xmlns:a16="http://schemas.microsoft.com/office/drawing/2014/main" id="{9C9EF601-531A-4834-B295-70FEDFDAA87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11853" y="2675717"/>
              <a:ext cx="0" cy="150813"/>
              <a:chOff x="1127" y="3343"/>
              <a:chExt cx="1" cy="456"/>
            </a:xfrm>
          </p:grpSpPr>
          <p:sp>
            <p:nvSpPr>
              <p:cNvPr id="305" name="Line 300">
                <a:extLst>
                  <a:ext uri="{FF2B5EF4-FFF2-40B4-BE49-F238E27FC236}">
                    <a16:creationId xmlns:a16="http://schemas.microsoft.com/office/drawing/2014/main" id="{2204749D-A518-4C70-980D-5135FA65B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06" name="Line 301">
                <a:extLst>
                  <a:ext uri="{FF2B5EF4-FFF2-40B4-BE49-F238E27FC236}">
                    <a16:creationId xmlns:a16="http://schemas.microsoft.com/office/drawing/2014/main" id="{10BCCE3C-A0B5-4C7D-9071-0D494FA8D9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07" name="Group 302">
              <a:extLst>
                <a:ext uri="{FF2B5EF4-FFF2-40B4-BE49-F238E27FC236}">
                  <a16:creationId xmlns:a16="http://schemas.microsoft.com/office/drawing/2014/main" id="{19B960A1-6FD7-4801-8352-79005AFE63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64241" y="2672542"/>
              <a:ext cx="0" cy="150813"/>
              <a:chOff x="1127" y="3343"/>
              <a:chExt cx="1" cy="456"/>
            </a:xfrm>
          </p:grpSpPr>
          <p:sp>
            <p:nvSpPr>
              <p:cNvPr id="308" name="Line 303">
                <a:extLst>
                  <a:ext uri="{FF2B5EF4-FFF2-40B4-BE49-F238E27FC236}">
                    <a16:creationId xmlns:a16="http://schemas.microsoft.com/office/drawing/2014/main" id="{5D1CB87F-FC4D-447D-9284-5BF4A24B0F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09" name="Line 304">
                <a:extLst>
                  <a:ext uri="{FF2B5EF4-FFF2-40B4-BE49-F238E27FC236}">
                    <a16:creationId xmlns:a16="http://schemas.microsoft.com/office/drawing/2014/main" id="{5E2209B9-367A-4287-A84B-580E167FF8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10" name="Group 305">
              <a:extLst>
                <a:ext uri="{FF2B5EF4-FFF2-40B4-BE49-F238E27FC236}">
                  <a16:creationId xmlns:a16="http://schemas.microsoft.com/office/drawing/2014/main" id="{2CC8D6F6-63CB-4004-99DE-3CAC8842D3B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69003" y="2758267"/>
              <a:ext cx="1588" cy="152400"/>
              <a:chOff x="1127" y="3343"/>
              <a:chExt cx="1" cy="456"/>
            </a:xfrm>
          </p:grpSpPr>
          <p:sp>
            <p:nvSpPr>
              <p:cNvPr id="311" name="Line 306">
                <a:extLst>
                  <a:ext uri="{FF2B5EF4-FFF2-40B4-BE49-F238E27FC236}">
                    <a16:creationId xmlns:a16="http://schemas.microsoft.com/office/drawing/2014/main" id="{C450680A-4200-4FA6-B684-52C426F91A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12" name="Line 307">
                <a:extLst>
                  <a:ext uri="{FF2B5EF4-FFF2-40B4-BE49-F238E27FC236}">
                    <a16:creationId xmlns:a16="http://schemas.microsoft.com/office/drawing/2014/main" id="{058DC71C-7F74-422A-81FC-B0C913ADB5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13" name="Group 308">
              <a:extLst>
                <a:ext uri="{FF2B5EF4-FFF2-40B4-BE49-F238E27FC236}">
                  <a16:creationId xmlns:a16="http://schemas.microsoft.com/office/drawing/2014/main" id="{11C06CB8-180D-4FC7-9990-245D4EAFB9D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88041" y="2764617"/>
              <a:ext cx="0" cy="150813"/>
              <a:chOff x="1127" y="3343"/>
              <a:chExt cx="1" cy="456"/>
            </a:xfrm>
          </p:grpSpPr>
          <p:sp>
            <p:nvSpPr>
              <p:cNvPr id="314" name="Line 309">
                <a:extLst>
                  <a:ext uri="{FF2B5EF4-FFF2-40B4-BE49-F238E27FC236}">
                    <a16:creationId xmlns:a16="http://schemas.microsoft.com/office/drawing/2014/main" id="{94CF06CA-4C96-4280-8CDD-9486CBFEC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15" name="Line 310">
                <a:extLst>
                  <a:ext uri="{FF2B5EF4-FFF2-40B4-BE49-F238E27FC236}">
                    <a16:creationId xmlns:a16="http://schemas.microsoft.com/office/drawing/2014/main" id="{34353C06-5DB2-4DD0-8DBB-3276D18466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16" name="Group 311">
              <a:extLst>
                <a:ext uri="{FF2B5EF4-FFF2-40B4-BE49-F238E27FC236}">
                  <a16:creationId xmlns:a16="http://schemas.microsoft.com/office/drawing/2014/main" id="{211496EC-9714-4D6B-9ED1-BCE5A9BA474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1703" y="2813830"/>
              <a:ext cx="1588" cy="150812"/>
              <a:chOff x="1127" y="3343"/>
              <a:chExt cx="1" cy="456"/>
            </a:xfrm>
          </p:grpSpPr>
          <p:sp>
            <p:nvSpPr>
              <p:cNvPr id="317" name="Line 312">
                <a:extLst>
                  <a:ext uri="{FF2B5EF4-FFF2-40B4-BE49-F238E27FC236}">
                    <a16:creationId xmlns:a16="http://schemas.microsoft.com/office/drawing/2014/main" id="{99E8B324-8F76-4DE8-825D-43DD749097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18" name="Line 313">
                <a:extLst>
                  <a:ext uri="{FF2B5EF4-FFF2-40B4-BE49-F238E27FC236}">
                    <a16:creationId xmlns:a16="http://schemas.microsoft.com/office/drawing/2014/main" id="{31E1D571-5AB8-4DA0-89BA-E367D0005A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19" name="Group 314">
              <a:extLst>
                <a:ext uri="{FF2B5EF4-FFF2-40B4-BE49-F238E27FC236}">
                  <a16:creationId xmlns:a16="http://schemas.microsoft.com/office/drawing/2014/main" id="{42ABC35C-256A-418F-8D26-9E9DC1E3EA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32491" y="2869392"/>
              <a:ext cx="1587" cy="150813"/>
              <a:chOff x="1127" y="3343"/>
              <a:chExt cx="1" cy="456"/>
            </a:xfrm>
          </p:grpSpPr>
          <p:sp>
            <p:nvSpPr>
              <p:cNvPr id="320" name="Line 315">
                <a:extLst>
                  <a:ext uri="{FF2B5EF4-FFF2-40B4-BE49-F238E27FC236}">
                    <a16:creationId xmlns:a16="http://schemas.microsoft.com/office/drawing/2014/main" id="{B20B64BC-A61C-4A63-B0DF-7FEA2928C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21" name="Line 316">
                <a:extLst>
                  <a:ext uri="{FF2B5EF4-FFF2-40B4-BE49-F238E27FC236}">
                    <a16:creationId xmlns:a16="http://schemas.microsoft.com/office/drawing/2014/main" id="{74DFA371-12AD-4B2B-9544-C1833D02F1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22" name="Group 317">
              <a:extLst>
                <a:ext uri="{FF2B5EF4-FFF2-40B4-BE49-F238E27FC236}">
                  <a16:creationId xmlns:a16="http://schemas.microsoft.com/office/drawing/2014/main" id="{89D5F477-8E3B-49E8-BC98-7FBDAB86A9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62666" y="2872567"/>
              <a:ext cx="1587" cy="150813"/>
              <a:chOff x="1127" y="3343"/>
              <a:chExt cx="1" cy="456"/>
            </a:xfrm>
          </p:grpSpPr>
          <p:sp>
            <p:nvSpPr>
              <p:cNvPr id="323" name="Line 318">
                <a:extLst>
                  <a:ext uri="{FF2B5EF4-FFF2-40B4-BE49-F238E27FC236}">
                    <a16:creationId xmlns:a16="http://schemas.microsoft.com/office/drawing/2014/main" id="{E255AF9D-69E8-42C3-9298-AF4141938C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24" name="Line 319">
                <a:extLst>
                  <a:ext uri="{FF2B5EF4-FFF2-40B4-BE49-F238E27FC236}">
                    <a16:creationId xmlns:a16="http://schemas.microsoft.com/office/drawing/2014/main" id="{A8314078-877B-4022-9986-A3ED09327B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25" name="Group 320">
              <a:extLst>
                <a:ext uri="{FF2B5EF4-FFF2-40B4-BE49-F238E27FC236}">
                  <a16:creationId xmlns:a16="http://schemas.microsoft.com/office/drawing/2014/main" id="{A1D79D40-9ABF-4829-9B4F-B90E9384A78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21391" y="2761442"/>
              <a:ext cx="1587" cy="150813"/>
              <a:chOff x="1127" y="3343"/>
              <a:chExt cx="1" cy="456"/>
            </a:xfrm>
          </p:grpSpPr>
          <p:sp>
            <p:nvSpPr>
              <p:cNvPr id="326" name="Line 321">
                <a:extLst>
                  <a:ext uri="{FF2B5EF4-FFF2-40B4-BE49-F238E27FC236}">
                    <a16:creationId xmlns:a16="http://schemas.microsoft.com/office/drawing/2014/main" id="{CC0FE189-544F-481A-B5CD-A8A20590CC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27" name="Line 322">
                <a:extLst>
                  <a:ext uri="{FF2B5EF4-FFF2-40B4-BE49-F238E27FC236}">
                    <a16:creationId xmlns:a16="http://schemas.microsoft.com/office/drawing/2014/main" id="{0EFAD6A8-9E63-41EE-909E-A7BFDCE826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28" name="Group 323">
              <a:extLst>
                <a:ext uri="{FF2B5EF4-FFF2-40B4-BE49-F238E27FC236}">
                  <a16:creationId xmlns:a16="http://schemas.microsoft.com/office/drawing/2014/main" id="{84A3C202-1739-4792-8A73-79217E9B364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30941" y="2664605"/>
              <a:ext cx="1587" cy="150812"/>
              <a:chOff x="1127" y="3343"/>
              <a:chExt cx="1" cy="456"/>
            </a:xfrm>
          </p:grpSpPr>
          <p:sp>
            <p:nvSpPr>
              <p:cNvPr id="329" name="Line 324">
                <a:extLst>
                  <a:ext uri="{FF2B5EF4-FFF2-40B4-BE49-F238E27FC236}">
                    <a16:creationId xmlns:a16="http://schemas.microsoft.com/office/drawing/2014/main" id="{5527C22D-CCEA-46CE-B0B5-3715302AFC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30" name="Line 325">
                <a:extLst>
                  <a:ext uri="{FF2B5EF4-FFF2-40B4-BE49-F238E27FC236}">
                    <a16:creationId xmlns:a16="http://schemas.microsoft.com/office/drawing/2014/main" id="{0548B8B9-E733-4774-993E-047726AB4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31" name="Group 326">
              <a:extLst>
                <a:ext uri="{FF2B5EF4-FFF2-40B4-BE49-F238E27FC236}">
                  <a16:creationId xmlns:a16="http://schemas.microsoft.com/office/drawing/2014/main" id="{A8BAA155-B265-4DE7-8AC7-A97E2F9F706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80153" y="2701117"/>
              <a:ext cx="1588" cy="150813"/>
              <a:chOff x="1127" y="3343"/>
              <a:chExt cx="1" cy="456"/>
            </a:xfrm>
          </p:grpSpPr>
          <p:sp>
            <p:nvSpPr>
              <p:cNvPr id="332" name="Line 327">
                <a:extLst>
                  <a:ext uri="{FF2B5EF4-FFF2-40B4-BE49-F238E27FC236}">
                    <a16:creationId xmlns:a16="http://schemas.microsoft.com/office/drawing/2014/main" id="{E678EB76-B96D-4FDA-AA27-6D7A3ED75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33" name="Line 328">
                <a:extLst>
                  <a:ext uri="{FF2B5EF4-FFF2-40B4-BE49-F238E27FC236}">
                    <a16:creationId xmlns:a16="http://schemas.microsoft.com/office/drawing/2014/main" id="{FDE5B103-E306-41CC-A878-AAEF98FB3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34" name="Group 329">
              <a:extLst>
                <a:ext uri="{FF2B5EF4-FFF2-40B4-BE49-F238E27FC236}">
                  <a16:creationId xmlns:a16="http://schemas.microsoft.com/office/drawing/2014/main" id="{47D65CB8-963D-4DE2-AB45-A6CE9F4A523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1903" y="2656667"/>
              <a:ext cx="1588" cy="150813"/>
              <a:chOff x="1127" y="3343"/>
              <a:chExt cx="1" cy="456"/>
            </a:xfrm>
          </p:grpSpPr>
          <p:sp>
            <p:nvSpPr>
              <p:cNvPr id="335" name="Line 330">
                <a:extLst>
                  <a:ext uri="{FF2B5EF4-FFF2-40B4-BE49-F238E27FC236}">
                    <a16:creationId xmlns:a16="http://schemas.microsoft.com/office/drawing/2014/main" id="{D32F6E19-48E4-4A01-8C02-D854756EF1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36" name="Line 331">
                <a:extLst>
                  <a:ext uri="{FF2B5EF4-FFF2-40B4-BE49-F238E27FC236}">
                    <a16:creationId xmlns:a16="http://schemas.microsoft.com/office/drawing/2014/main" id="{95BFEBCE-92EA-4B41-A228-FE12057DA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37" name="Group 332">
              <a:extLst>
                <a:ext uri="{FF2B5EF4-FFF2-40B4-BE49-F238E27FC236}">
                  <a16:creationId xmlns:a16="http://schemas.microsoft.com/office/drawing/2014/main" id="{8AC6739B-F2F9-4181-9C15-D807DC80EA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38878" y="2758267"/>
              <a:ext cx="1588" cy="152400"/>
              <a:chOff x="1127" y="3343"/>
              <a:chExt cx="1" cy="456"/>
            </a:xfrm>
          </p:grpSpPr>
          <p:sp>
            <p:nvSpPr>
              <p:cNvPr id="338" name="Line 333">
                <a:extLst>
                  <a:ext uri="{FF2B5EF4-FFF2-40B4-BE49-F238E27FC236}">
                    <a16:creationId xmlns:a16="http://schemas.microsoft.com/office/drawing/2014/main" id="{B38ED0F8-7529-4493-8E16-D18670254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39" name="Line 334">
                <a:extLst>
                  <a:ext uri="{FF2B5EF4-FFF2-40B4-BE49-F238E27FC236}">
                    <a16:creationId xmlns:a16="http://schemas.microsoft.com/office/drawing/2014/main" id="{ABB7A4E9-3FD2-4B91-83D6-E38961149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40" name="Group 335">
              <a:extLst>
                <a:ext uri="{FF2B5EF4-FFF2-40B4-BE49-F238E27FC236}">
                  <a16:creationId xmlns:a16="http://schemas.microsoft.com/office/drawing/2014/main" id="{BAA88052-05D0-4DDC-90EB-0133B109E1D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1903" y="2801130"/>
              <a:ext cx="1588" cy="150812"/>
              <a:chOff x="1127" y="3343"/>
              <a:chExt cx="1" cy="456"/>
            </a:xfrm>
          </p:grpSpPr>
          <p:sp>
            <p:nvSpPr>
              <p:cNvPr id="341" name="Line 336">
                <a:extLst>
                  <a:ext uri="{FF2B5EF4-FFF2-40B4-BE49-F238E27FC236}">
                    <a16:creationId xmlns:a16="http://schemas.microsoft.com/office/drawing/2014/main" id="{ACFDBCB6-6F45-4617-93ED-9D004978C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42" name="Line 337">
                <a:extLst>
                  <a:ext uri="{FF2B5EF4-FFF2-40B4-BE49-F238E27FC236}">
                    <a16:creationId xmlns:a16="http://schemas.microsoft.com/office/drawing/2014/main" id="{948F5C64-4EFE-46EA-8270-9AEF0750D1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43" name="Group 338">
              <a:extLst>
                <a:ext uri="{FF2B5EF4-FFF2-40B4-BE49-F238E27FC236}">
                  <a16:creationId xmlns:a16="http://schemas.microsoft.com/office/drawing/2014/main" id="{12388F4F-C7BD-48C7-AC08-28592E1660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15091" y="2743980"/>
              <a:ext cx="1587" cy="150812"/>
              <a:chOff x="1127" y="3343"/>
              <a:chExt cx="1" cy="456"/>
            </a:xfrm>
          </p:grpSpPr>
          <p:sp>
            <p:nvSpPr>
              <p:cNvPr id="344" name="Line 339">
                <a:extLst>
                  <a:ext uri="{FF2B5EF4-FFF2-40B4-BE49-F238E27FC236}">
                    <a16:creationId xmlns:a16="http://schemas.microsoft.com/office/drawing/2014/main" id="{2FBE9951-7B4A-4A71-924F-729FD8B096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45" name="Line 340">
                <a:extLst>
                  <a:ext uri="{FF2B5EF4-FFF2-40B4-BE49-F238E27FC236}">
                    <a16:creationId xmlns:a16="http://schemas.microsoft.com/office/drawing/2014/main" id="{40572138-A00B-45FF-955E-175FA9A356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46" name="Group 341">
              <a:extLst>
                <a:ext uri="{FF2B5EF4-FFF2-40B4-BE49-F238E27FC236}">
                  <a16:creationId xmlns:a16="http://schemas.microsoft.com/office/drawing/2014/main" id="{3E86F712-B088-4670-9718-9178932721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91278" y="2817005"/>
              <a:ext cx="1588" cy="150812"/>
              <a:chOff x="1127" y="3343"/>
              <a:chExt cx="1" cy="456"/>
            </a:xfrm>
          </p:grpSpPr>
          <p:sp>
            <p:nvSpPr>
              <p:cNvPr id="347" name="Line 342">
                <a:extLst>
                  <a:ext uri="{FF2B5EF4-FFF2-40B4-BE49-F238E27FC236}">
                    <a16:creationId xmlns:a16="http://schemas.microsoft.com/office/drawing/2014/main" id="{CC0B6178-2F3D-4C1D-B37B-AFD4C52EF5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48" name="Line 343">
                <a:extLst>
                  <a:ext uri="{FF2B5EF4-FFF2-40B4-BE49-F238E27FC236}">
                    <a16:creationId xmlns:a16="http://schemas.microsoft.com/office/drawing/2014/main" id="{FE10E1A1-46CD-4370-8F4B-324712AF26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49" name="Group 344">
              <a:extLst>
                <a:ext uri="{FF2B5EF4-FFF2-40B4-BE49-F238E27FC236}">
                  <a16:creationId xmlns:a16="http://schemas.microsoft.com/office/drawing/2014/main" id="{A6436F2A-F200-4AD2-91B4-11E4556656D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75403" y="2664605"/>
              <a:ext cx="1588" cy="150812"/>
              <a:chOff x="1127" y="3343"/>
              <a:chExt cx="1" cy="456"/>
            </a:xfrm>
          </p:grpSpPr>
          <p:sp>
            <p:nvSpPr>
              <p:cNvPr id="350" name="Line 345">
                <a:extLst>
                  <a:ext uri="{FF2B5EF4-FFF2-40B4-BE49-F238E27FC236}">
                    <a16:creationId xmlns:a16="http://schemas.microsoft.com/office/drawing/2014/main" id="{DC8C4859-229B-4EE0-B058-DA3C98015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51" name="Line 346">
                <a:extLst>
                  <a:ext uri="{FF2B5EF4-FFF2-40B4-BE49-F238E27FC236}">
                    <a16:creationId xmlns:a16="http://schemas.microsoft.com/office/drawing/2014/main" id="{2796A833-F59A-4416-960E-46CCE23A50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52" name="Group 347">
              <a:extLst>
                <a:ext uri="{FF2B5EF4-FFF2-40B4-BE49-F238E27FC236}">
                  <a16:creationId xmlns:a16="http://schemas.microsoft.com/office/drawing/2014/main" id="{DE5D5125-7929-4970-B40C-89EB5ECF4EF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54766" y="2721755"/>
              <a:ext cx="1587" cy="150812"/>
              <a:chOff x="1127" y="3343"/>
              <a:chExt cx="1" cy="456"/>
            </a:xfrm>
          </p:grpSpPr>
          <p:sp>
            <p:nvSpPr>
              <p:cNvPr id="353" name="Line 348">
                <a:extLst>
                  <a:ext uri="{FF2B5EF4-FFF2-40B4-BE49-F238E27FC236}">
                    <a16:creationId xmlns:a16="http://schemas.microsoft.com/office/drawing/2014/main" id="{532B4315-1BB2-4BB0-A320-E16B433F32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54" name="Line 349">
                <a:extLst>
                  <a:ext uri="{FF2B5EF4-FFF2-40B4-BE49-F238E27FC236}">
                    <a16:creationId xmlns:a16="http://schemas.microsoft.com/office/drawing/2014/main" id="{8A73A593-7F34-4A06-A503-7B58A953DA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55" name="Group 350">
              <a:extLst>
                <a:ext uri="{FF2B5EF4-FFF2-40B4-BE49-F238E27FC236}">
                  <a16:creationId xmlns:a16="http://schemas.microsoft.com/office/drawing/2014/main" id="{46786683-AD19-4DEE-AE50-262920BB07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34216" y="2456642"/>
              <a:ext cx="0" cy="150813"/>
              <a:chOff x="1127" y="3343"/>
              <a:chExt cx="1" cy="456"/>
            </a:xfrm>
          </p:grpSpPr>
          <p:sp>
            <p:nvSpPr>
              <p:cNvPr id="356" name="Line 351">
                <a:extLst>
                  <a:ext uri="{FF2B5EF4-FFF2-40B4-BE49-F238E27FC236}">
                    <a16:creationId xmlns:a16="http://schemas.microsoft.com/office/drawing/2014/main" id="{092B1035-B8CD-415C-ABF3-43B6C38A95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57" name="Line 352">
                <a:extLst>
                  <a:ext uri="{FF2B5EF4-FFF2-40B4-BE49-F238E27FC236}">
                    <a16:creationId xmlns:a16="http://schemas.microsoft.com/office/drawing/2014/main" id="{BA6A41A6-35FF-4317-BC05-0B57725697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58" name="Group 353">
              <a:extLst>
                <a:ext uri="{FF2B5EF4-FFF2-40B4-BE49-F238E27FC236}">
                  <a16:creationId xmlns:a16="http://schemas.microsoft.com/office/drawing/2014/main" id="{59C24419-6C7B-4D1B-964F-3416E6C204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75491" y="2480455"/>
              <a:ext cx="1587" cy="150812"/>
              <a:chOff x="1127" y="3343"/>
              <a:chExt cx="1" cy="456"/>
            </a:xfrm>
          </p:grpSpPr>
          <p:sp>
            <p:nvSpPr>
              <p:cNvPr id="359" name="Line 354">
                <a:extLst>
                  <a:ext uri="{FF2B5EF4-FFF2-40B4-BE49-F238E27FC236}">
                    <a16:creationId xmlns:a16="http://schemas.microsoft.com/office/drawing/2014/main" id="{F05C0C93-270F-4D7A-9708-A085C712F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60" name="Line 355">
                <a:extLst>
                  <a:ext uri="{FF2B5EF4-FFF2-40B4-BE49-F238E27FC236}">
                    <a16:creationId xmlns:a16="http://schemas.microsoft.com/office/drawing/2014/main" id="{2C688DD8-235B-4B00-B754-326F299023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61" name="Group 356">
              <a:extLst>
                <a:ext uri="{FF2B5EF4-FFF2-40B4-BE49-F238E27FC236}">
                  <a16:creationId xmlns:a16="http://schemas.microsoft.com/office/drawing/2014/main" id="{13B06959-0EC7-42EA-AEDC-A24E19144D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91353" y="2536017"/>
              <a:ext cx="1588" cy="150813"/>
              <a:chOff x="1127" y="3343"/>
              <a:chExt cx="1" cy="456"/>
            </a:xfrm>
          </p:grpSpPr>
          <p:sp>
            <p:nvSpPr>
              <p:cNvPr id="362" name="Line 357">
                <a:extLst>
                  <a:ext uri="{FF2B5EF4-FFF2-40B4-BE49-F238E27FC236}">
                    <a16:creationId xmlns:a16="http://schemas.microsoft.com/office/drawing/2014/main" id="{6CA4B81A-F251-4923-AA0A-B05E3C305C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63" name="Line 358">
                <a:extLst>
                  <a:ext uri="{FF2B5EF4-FFF2-40B4-BE49-F238E27FC236}">
                    <a16:creationId xmlns:a16="http://schemas.microsoft.com/office/drawing/2014/main" id="{C1E5D2F2-CC24-441A-9297-4ED7403F79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64" name="Group 359">
              <a:extLst>
                <a:ext uri="{FF2B5EF4-FFF2-40B4-BE49-F238E27FC236}">
                  <a16:creationId xmlns:a16="http://schemas.microsoft.com/office/drawing/2014/main" id="{12091473-3738-4990-9E5A-168C011CD13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80253" y="2559830"/>
              <a:ext cx="1588" cy="150812"/>
              <a:chOff x="1127" y="3343"/>
              <a:chExt cx="1" cy="456"/>
            </a:xfrm>
          </p:grpSpPr>
          <p:sp>
            <p:nvSpPr>
              <p:cNvPr id="365" name="Line 360">
                <a:extLst>
                  <a:ext uri="{FF2B5EF4-FFF2-40B4-BE49-F238E27FC236}">
                    <a16:creationId xmlns:a16="http://schemas.microsoft.com/office/drawing/2014/main" id="{505ADE3E-76A9-438E-965E-0F9C9B2E6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66" name="Line 361">
                <a:extLst>
                  <a:ext uri="{FF2B5EF4-FFF2-40B4-BE49-F238E27FC236}">
                    <a16:creationId xmlns:a16="http://schemas.microsoft.com/office/drawing/2014/main" id="{4FB82FEC-B167-4945-BC1A-13C580CD3E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67" name="Group 362">
              <a:extLst>
                <a:ext uri="{FF2B5EF4-FFF2-40B4-BE49-F238E27FC236}">
                  <a16:creationId xmlns:a16="http://schemas.microsoft.com/office/drawing/2014/main" id="{0838213D-3587-4C52-95CC-78A0A63932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04066" y="2645555"/>
              <a:ext cx="1587" cy="150812"/>
              <a:chOff x="1127" y="3343"/>
              <a:chExt cx="1" cy="456"/>
            </a:xfrm>
          </p:grpSpPr>
          <p:sp>
            <p:nvSpPr>
              <p:cNvPr id="368" name="Line 363">
                <a:extLst>
                  <a:ext uri="{FF2B5EF4-FFF2-40B4-BE49-F238E27FC236}">
                    <a16:creationId xmlns:a16="http://schemas.microsoft.com/office/drawing/2014/main" id="{087ED50E-C5F4-4E2F-A78F-C35D15CB95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69" name="Line 364">
                <a:extLst>
                  <a:ext uri="{FF2B5EF4-FFF2-40B4-BE49-F238E27FC236}">
                    <a16:creationId xmlns:a16="http://schemas.microsoft.com/office/drawing/2014/main" id="{43922029-F84E-464E-AC8D-4DC67CD149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70" name="Group 365">
              <a:extLst>
                <a:ext uri="{FF2B5EF4-FFF2-40B4-BE49-F238E27FC236}">
                  <a16:creationId xmlns:a16="http://schemas.microsoft.com/office/drawing/2014/main" id="{4BF50775-0461-416A-A127-F0E0CB94514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64391" y="2547130"/>
              <a:ext cx="1587" cy="150812"/>
              <a:chOff x="1127" y="3343"/>
              <a:chExt cx="1" cy="456"/>
            </a:xfrm>
          </p:grpSpPr>
          <p:sp>
            <p:nvSpPr>
              <p:cNvPr id="371" name="Line 366">
                <a:extLst>
                  <a:ext uri="{FF2B5EF4-FFF2-40B4-BE49-F238E27FC236}">
                    <a16:creationId xmlns:a16="http://schemas.microsoft.com/office/drawing/2014/main" id="{A245D4E3-F52E-4F1A-9B10-360FB8548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72" name="Line 367">
                <a:extLst>
                  <a:ext uri="{FF2B5EF4-FFF2-40B4-BE49-F238E27FC236}">
                    <a16:creationId xmlns:a16="http://schemas.microsoft.com/office/drawing/2014/main" id="{24876F0C-3A47-4A7E-BC05-AEEE89F5D3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73" name="Group 368">
              <a:extLst>
                <a:ext uri="{FF2B5EF4-FFF2-40B4-BE49-F238E27FC236}">
                  <a16:creationId xmlns:a16="http://schemas.microsoft.com/office/drawing/2014/main" id="{AE6A83B3-E697-4AF8-AC67-85307D54F7B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72328" y="2439180"/>
              <a:ext cx="1588" cy="150812"/>
              <a:chOff x="1127" y="3343"/>
              <a:chExt cx="1" cy="456"/>
            </a:xfrm>
          </p:grpSpPr>
          <p:sp>
            <p:nvSpPr>
              <p:cNvPr id="374" name="Line 369">
                <a:extLst>
                  <a:ext uri="{FF2B5EF4-FFF2-40B4-BE49-F238E27FC236}">
                    <a16:creationId xmlns:a16="http://schemas.microsoft.com/office/drawing/2014/main" id="{EDCD73B5-72A9-4C21-A44B-7534195E1D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75" name="Line 370">
                <a:extLst>
                  <a:ext uri="{FF2B5EF4-FFF2-40B4-BE49-F238E27FC236}">
                    <a16:creationId xmlns:a16="http://schemas.microsoft.com/office/drawing/2014/main" id="{E3D5AD45-96A2-4444-9ED6-40A74ED0B2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76" name="Group 371">
              <a:extLst>
                <a:ext uri="{FF2B5EF4-FFF2-40B4-BE49-F238E27FC236}">
                  <a16:creationId xmlns:a16="http://schemas.microsoft.com/office/drawing/2014/main" id="{A171CA36-6E85-4686-A3A2-81B1C39895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07216" y="2391555"/>
              <a:ext cx="1587" cy="150812"/>
              <a:chOff x="1127" y="3343"/>
              <a:chExt cx="1" cy="456"/>
            </a:xfrm>
          </p:grpSpPr>
          <p:sp>
            <p:nvSpPr>
              <p:cNvPr id="377" name="Line 372">
                <a:extLst>
                  <a:ext uri="{FF2B5EF4-FFF2-40B4-BE49-F238E27FC236}">
                    <a16:creationId xmlns:a16="http://schemas.microsoft.com/office/drawing/2014/main" id="{F148A61B-B31A-4540-B87A-A3A781EC4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78" name="Line 373">
                <a:extLst>
                  <a:ext uri="{FF2B5EF4-FFF2-40B4-BE49-F238E27FC236}">
                    <a16:creationId xmlns:a16="http://schemas.microsoft.com/office/drawing/2014/main" id="{CCE7BE53-3340-4BA8-A3DA-8913ECA8AF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79" name="Group 374">
              <a:extLst>
                <a:ext uri="{FF2B5EF4-FFF2-40B4-BE49-F238E27FC236}">
                  <a16:creationId xmlns:a16="http://schemas.microsoft.com/office/drawing/2014/main" id="{D321121A-1E8F-48B9-8B21-1339FAC01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56441" y="2394730"/>
              <a:ext cx="1587" cy="150812"/>
              <a:chOff x="1127" y="3343"/>
              <a:chExt cx="1" cy="456"/>
            </a:xfrm>
          </p:grpSpPr>
          <p:sp>
            <p:nvSpPr>
              <p:cNvPr id="380" name="Line 375">
                <a:extLst>
                  <a:ext uri="{FF2B5EF4-FFF2-40B4-BE49-F238E27FC236}">
                    <a16:creationId xmlns:a16="http://schemas.microsoft.com/office/drawing/2014/main" id="{56B26D59-120D-426C-B3A1-DE5AFE36E0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81" name="Line 376">
                <a:extLst>
                  <a:ext uri="{FF2B5EF4-FFF2-40B4-BE49-F238E27FC236}">
                    <a16:creationId xmlns:a16="http://schemas.microsoft.com/office/drawing/2014/main" id="{B02C3771-5E55-4E5B-A0A6-C96C565CE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82" name="Group 377">
              <a:extLst>
                <a:ext uri="{FF2B5EF4-FFF2-40B4-BE49-F238E27FC236}">
                  <a16:creationId xmlns:a16="http://schemas.microsoft.com/office/drawing/2014/main" id="{CD165E8F-B85B-4669-86A0-241F9FDED7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32641" y="2370917"/>
              <a:ext cx="1587" cy="150813"/>
              <a:chOff x="1127" y="3343"/>
              <a:chExt cx="1" cy="456"/>
            </a:xfrm>
          </p:grpSpPr>
          <p:sp>
            <p:nvSpPr>
              <p:cNvPr id="383" name="Line 378">
                <a:extLst>
                  <a:ext uri="{FF2B5EF4-FFF2-40B4-BE49-F238E27FC236}">
                    <a16:creationId xmlns:a16="http://schemas.microsoft.com/office/drawing/2014/main" id="{7D97C97A-7A3A-4567-85B4-9565686D49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84" name="Line 379">
                <a:extLst>
                  <a:ext uri="{FF2B5EF4-FFF2-40B4-BE49-F238E27FC236}">
                    <a16:creationId xmlns:a16="http://schemas.microsoft.com/office/drawing/2014/main" id="{F8D098E2-1C9A-4E3D-9221-932066DD57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85" name="Group 380">
              <a:extLst>
                <a:ext uri="{FF2B5EF4-FFF2-40B4-BE49-F238E27FC236}">
                  <a16:creationId xmlns:a16="http://schemas.microsoft.com/office/drawing/2014/main" id="{0DDB2120-2098-4022-A78C-7CE4D149481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67566" y="2648730"/>
              <a:ext cx="1587" cy="150812"/>
              <a:chOff x="1127" y="3343"/>
              <a:chExt cx="1" cy="456"/>
            </a:xfrm>
          </p:grpSpPr>
          <p:sp>
            <p:nvSpPr>
              <p:cNvPr id="386" name="Line 381">
                <a:extLst>
                  <a:ext uri="{FF2B5EF4-FFF2-40B4-BE49-F238E27FC236}">
                    <a16:creationId xmlns:a16="http://schemas.microsoft.com/office/drawing/2014/main" id="{0F7FD7B7-C9E6-4B02-A771-941C91BF8C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87" name="Line 382">
                <a:extLst>
                  <a:ext uri="{FF2B5EF4-FFF2-40B4-BE49-F238E27FC236}">
                    <a16:creationId xmlns:a16="http://schemas.microsoft.com/office/drawing/2014/main" id="{DBB0B06B-5A59-4255-9C6D-B373E09B70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88" name="Group 383">
              <a:extLst>
                <a:ext uri="{FF2B5EF4-FFF2-40B4-BE49-F238E27FC236}">
                  <a16:creationId xmlns:a16="http://schemas.microsoft.com/office/drawing/2014/main" id="{2A4FB972-A140-4F54-A9D4-896E84BE56D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96116" y="2659842"/>
              <a:ext cx="1587" cy="150813"/>
              <a:chOff x="1127" y="3343"/>
              <a:chExt cx="1" cy="456"/>
            </a:xfrm>
          </p:grpSpPr>
          <p:sp>
            <p:nvSpPr>
              <p:cNvPr id="389" name="Line 384">
                <a:extLst>
                  <a:ext uri="{FF2B5EF4-FFF2-40B4-BE49-F238E27FC236}">
                    <a16:creationId xmlns:a16="http://schemas.microsoft.com/office/drawing/2014/main" id="{B3F83D94-8791-4C02-A3A9-EAE8DAE8A5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90" name="Line 385">
                <a:extLst>
                  <a:ext uri="{FF2B5EF4-FFF2-40B4-BE49-F238E27FC236}">
                    <a16:creationId xmlns:a16="http://schemas.microsoft.com/office/drawing/2014/main" id="{CFDF103D-E056-4C54-9B36-A4F0ADA213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91" name="Group 386">
              <a:extLst>
                <a:ext uri="{FF2B5EF4-FFF2-40B4-BE49-F238E27FC236}">
                  <a16:creationId xmlns:a16="http://schemas.microsoft.com/office/drawing/2014/main" id="{1B489C6D-CCCA-415C-A9B6-0273E0B944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38966" y="2532842"/>
              <a:ext cx="1587" cy="150813"/>
              <a:chOff x="1127" y="3343"/>
              <a:chExt cx="1" cy="456"/>
            </a:xfrm>
          </p:grpSpPr>
          <p:sp>
            <p:nvSpPr>
              <p:cNvPr id="392" name="Line 387">
                <a:extLst>
                  <a:ext uri="{FF2B5EF4-FFF2-40B4-BE49-F238E27FC236}">
                    <a16:creationId xmlns:a16="http://schemas.microsoft.com/office/drawing/2014/main" id="{6573F845-D21A-4204-B4EE-4ECEEC7BA2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93" name="Line 388">
                <a:extLst>
                  <a:ext uri="{FF2B5EF4-FFF2-40B4-BE49-F238E27FC236}">
                    <a16:creationId xmlns:a16="http://schemas.microsoft.com/office/drawing/2014/main" id="{8BD8C081-55AE-4CAF-A421-FFB3D8F738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94" name="Group 389">
              <a:extLst>
                <a:ext uri="{FF2B5EF4-FFF2-40B4-BE49-F238E27FC236}">
                  <a16:creationId xmlns:a16="http://schemas.microsoft.com/office/drawing/2014/main" id="{5F0E106E-6944-47FC-A6BB-7DE6BDEAE57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12016" y="2737630"/>
              <a:ext cx="1587" cy="150812"/>
              <a:chOff x="1127" y="3343"/>
              <a:chExt cx="1" cy="456"/>
            </a:xfrm>
          </p:grpSpPr>
          <p:sp>
            <p:nvSpPr>
              <p:cNvPr id="395" name="Line 390">
                <a:extLst>
                  <a:ext uri="{FF2B5EF4-FFF2-40B4-BE49-F238E27FC236}">
                    <a16:creationId xmlns:a16="http://schemas.microsoft.com/office/drawing/2014/main" id="{343A8F7A-5EB8-46D4-B2F2-78536BA10A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96" name="Line 391">
                <a:extLst>
                  <a:ext uri="{FF2B5EF4-FFF2-40B4-BE49-F238E27FC236}">
                    <a16:creationId xmlns:a16="http://schemas.microsoft.com/office/drawing/2014/main" id="{BA2604D3-6492-4AC9-A9F6-9A674CF82B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</p:grpSp>
      <p:sp>
        <p:nvSpPr>
          <p:cNvPr id="397" name="Rectangle 407">
            <a:extLst>
              <a:ext uri="{FF2B5EF4-FFF2-40B4-BE49-F238E27FC236}">
                <a16:creationId xmlns:a16="http://schemas.microsoft.com/office/drawing/2014/main" id="{36904CC5-8634-4DD1-834B-70E48388E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311" y="1464129"/>
            <a:ext cx="6367689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0" u="sng" dirty="0">
                <a:latin typeface="Segoe UI Light (Body)"/>
              </a:rPr>
              <a:t>Principle choices:</a:t>
            </a:r>
          </a:p>
          <a:p>
            <a:pPr lvl="1"/>
            <a:r>
              <a:rPr lang="en-US" altLang="en-US" i="0" dirty="0">
                <a:latin typeface="Segoe UI Light (Body)"/>
              </a:rPr>
              <a:t>	similarity between samples (metric)</a:t>
            </a:r>
          </a:p>
          <a:p>
            <a:pPr lvl="1"/>
            <a:r>
              <a:rPr lang="en-US" altLang="en-US" i="0" dirty="0">
                <a:latin typeface="Segoe UI Light (Body)"/>
              </a:rPr>
              <a:t>   similarity between clusters (linkage)</a:t>
            </a:r>
          </a:p>
          <a:p>
            <a:pPr lvl="1"/>
            <a:r>
              <a:rPr lang="en-US" altLang="en-US" i="0" dirty="0">
                <a:latin typeface="Segoe UI Light (Body)"/>
              </a:rPr>
              <a:t>	algorithm </a:t>
            </a:r>
          </a:p>
          <a:p>
            <a:endParaRPr lang="en-US" altLang="en-US" b="0" i="0" dirty="0">
              <a:latin typeface="Segoe UI Light (Body)"/>
            </a:endParaRPr>
          </a:p>
          <a:p>
            <a:r>
              <a:rPr lang="en-US" altLang="en-US" i="0" u="sng" dirty="0">
                <a:latin typeface="Segoe UI Light (Body)"/>
              </a:rPr>
              <a:t>Different choice leads to different results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b="0" i="0" dirty="0">
                <a:latin typeface="Segoe UI Light (Body)"/>
              </a:rPr>
              <a:t>	Subjectivity becomes reality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000" b="0" i="0" dirty="0">
              <a:latin typeface="Segoe UI Light (Body)"/>
            </a:endParaRPr>
          </a:p>
          <a:p>
            <a:r>
              <a:rPr lang="en-US" altLang="en-US" i="0" u="sng" dirty="0">
                <a:latin typeface="Segoe UI Light (Body)"/>
              </a:rPr>
              <a:t>Cluster process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b="0" i="0" dirty="0">
                <a:latin typeface="Segoe UI Light (Body)"/>
              </a:rPr>
              <a:t>	Validate, interpret (generate hypothesis), repeat steps</a:t>
            </a:r>
          </a:p>
        </p:txBody>
      </p:sp>
    </p:spTree>
    <p:extLst>
      <p:ext uri="{BB962C8B-B14F-4D97-AF65-F5344CB8AC3E}">
        <p14:creationId xmlns:p14="http://schemas.microsoft.com/office/powerpoint/2010/main" val="3886355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Hands 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4338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Clustering algorithms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2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theory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20441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Segoe UI Light"/>
              </a:rPr>
              <a:t>Clustering validation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8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Rectangle 11">
            <a:extLst>
              <a:ext uri="{FF2B5EF4-FFF2-40B4-BE49-F238E27FC236}">
                <a16:creationId xmlns:a16="http://schemas.microsoft.com/office/drawing/2014/main" id="{7A0E3315-7700-403C-BC8E-892A230B838A}"/>
              </a:ext>
            </a:extLst>
          </p:cNvPr>
          <p:cNvSpPr txBox="1">
            <a:spLocks noChangeArrowheads="1"/>
          </p:cNvSpPr>
          <p:nvPr/>
        </p:nvSpPr>
        <p:spPr>
          <a:xfrm>
            <a:off x="744511" y="1581150"/>
            <a:ext cx="10138347" cy="4725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r>
              <a:rPr kumimoji="0" lang="en-US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Determine the optimal cut for the clustering</a:t>
            </a:r>
            <a:endParaRPr lang="en-US" altLang="en-US" sz="2000" dirty="0">
              <a:solidFill>
                <a:prstClr val="black"/>
              </a:solidFill>
              <a:latin typeface="Segoe UI Light"/>
              <a:ea typeface="ＭＳ Ｐゴシック" panose="020B0600070205080204" pitchFamily="34" charset="-128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endParaRPr kumimoji="0" lang="en-US" altLang="en-US" sz="200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r>
              <a:rPr kumimoji="0" lang="en-US" altLang="en-US" sz="20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Davies Bouldin index (DB-index)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r>
              <a:rPr lang="en-US" altLang="en-US" sz="2000" dirty="0" err="1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Silhoutte</a:t>
            </a:r>
            <a:r>
              <a:rPr lang="en-US" altLang="en-US" sz="2000" dirty="0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 score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Within cluster sum of squares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endParaRPr kumimoji="0" lang="en-US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00" name="Group 45">
            <a:extLst>
              <a:ext uri="{FF2B5EF4-FFF2-40B4-BE49-F238E27FC236}">
                <a16:creationId xmlns:a16="http://schemas.microsoft.com/office/drawing/2014/main" id="{9F085436-9644-4649-8672-2FD1D53A82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33189" y="4133698"/>
            <a:ext cx="2785721" cy="2174496"/>
            <a:chOff x="3080" y="1602"/>
            <a:chExt cx="2590" cy="2022"/>
          </a:xfrm>
        </p:grpSpPr>
        <p:sp>
          <p:nvSpPr>
            <p:cNvPr id="401" name="Line 46">
              <a:extLst>
                <a:ext uri="{FF2B5EF4-FFF2-40B4-BE49-F238E27FC236}">
                  <a16:creationId xmlns:a16="http://schemas.microsoft.com/office/drawing/2014/main" id="{06AFED6F-7DA4-4D9A-9458-17B44DD1ECB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080" y="3104"/>
              <a:ext cx="238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grpSp>
          <p:nvGrpSpPr>
            <p:cNvPr id="402" name="Group 47">
              <a:extLst>
                <a:ext uri="{FF2B5EF4-FFF2-40B4-BE49-F238E27FC236}">
                  <a16:creationId xmlns:a16="http://schemas.microsoft.com/office/drawing/2014/main" id="{56DAED45-660D-4421-92F7-6E547A4636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64" y="3024"/>
              <a:ext cx="2506" cy="600"/>
              <a:chOff x="3176" y="3312"/>
              <a:chExt cx="2506" cy="600"/>
            </a:xfrm>
          </p:grpSpPr>
          <p:grpSp>
            <p:nvGrpSpPr>
              <p:cNvPr id="410" name="Group 48">
                <a:extLst>
                  <a:ext uri="{FF2B5EF4-FFF2-40B4-BE49-F238E27FC236}">
                    <a16:creationId xmlns:a16="http://schemas.microsoft.com/office/drawing/2014/main" id="{0320EB94-BE3F-49F5-AC82-BA5A87C8B3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76" y="3312"/>
                <a:ext cx="442" cy="600"/>
                <a:chOff x="3176" y="3024"/>
                <a:chExt cx="442" cy="600"/>
              </a:xfrm>
            </p:grpSpPr>
            <p:sp>
              <p:nvSpPr>
                <p:cNvPr id="432" name="Line 49">
                  <a:extLst>
                    <a:ext uri="{FF2B5EF4-FFF2-40B4-BE49-F238E27FC236}">
                      <a16:creationId xmlns:a16="http://schemas.microsoft.com/office/drawing/2014/main" id="{45295F3F-D4E3-4FFF-99B5-A11216578FB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Text Box 50">
                  <a:extLst>
                    <a:ext uri="{FF2B5EF4-FFF2-40B4-BE49-F238E27FC236}">
                      <a16:creationId xmlns:a16="http://schemas.microsoft.com/office/drawing/2014/main" id="{95C2AB4F-22DB-4F72-91B7-AEFA8DB8E58F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6" y="3171"/>
                  <a:ext cx="442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1</a:t>
                  </a:r>
                </a:p>
              </p:txBody>
            </p:sp>
          </p:grpSp>
          <p:grpSp>
            <p:nvGrpSpPr>
              <p:cNvPr id="411" name="Group 51">
                <a:extLst>
                  <a:ext uri="{FF2B5EF4-FFF2-40B4-BE49-F238E27FC236}">
                    <a16:creationId xmlns:a16="http://schemas.microsoft.com/office/drawing/2014/main" id="{0B5E0B52-0B62-41DC-BC8C-5316BCACD57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472" y="3312"/>
                <a:ext cx="442" cy="600"/>
                <a:chOff x="3178" y="3024"/>
                <a:chExt cx="442" cy="600"/>
              </a:xfrm>
            </p:grpSpPr>
            <p:sp>
              <p:nvSpPr>
                <p:cNvPr id="430" name="Line 52">
                  <a:extLst>
                    <a:ext uri="{FF2B5EF4-FFF2-40B4-BE49-F238E27FC236}">
                      <a16:creationId xmlns:a16="http://schemas.microsoft.com/office/drawing/2014/main" id="{82DBA153-8D90-45AD-913E-0701B9F8E03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Text Box 53">
                  <a:extLst>
                    <a:ext uri="{FF2B5EF4-FFF2-40B4-BE49-F238E27FC236}">
                      <a16:creationId xmlns:a16="http://schemas.microsoft.com/office/drawing/2014/main" id="{0EB49CB4-FB02-494B-A47E-E80727D245F5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8" y="3171"/>
                  <a:ext cx="442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2</a:t>
                  </a:r>
                </a:p>
              </p:txBody>
            </p:sp>
          </p:grpSp>
          <p:grpSp>
            <p:nvGrpSpPr>
              <p:cNvPr id="412" name="Group 54">
                <a:extLst>
                  <a:ext uri="{FF2B5EF4-FFF2-40B4-BE49-F238E27FC236}">
                    <a16:creationId xmlns:a16="http://schemas.microsoft.com/office/drawing/2014/main" id="{96AE74A1-389C-4F9B-9D84-C0BF203016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762" y="3312"/>
                <a:ext cx="443" cy="600"/>
                <a:chOff x="3174" y="3024"/>
                <a:chExt cx="443" cy="600"/>
              </a:xfrm>
            </p:grpSpPr>
            <p:sp>
              <p:nvSpPr>
                <p:cNvPr id="428" name="Line 55">
                  <a:extLst>
                    <a:ext uri="{FF2B5EF4-FFF2-40B4-BE49-F238E27FC236}">
                      <a16:creationId xmlns:a16="http://schemas.microsoft.com/office/drawing/2014/main" id="{BFD00CD1-EA8B-431C-9F3F-49F610AFD4C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Text Box 56">
                  <a:extLst>
                    <a:ext uri="{FF2B5EF4-FFF2-40B4-BE49-F238E27FC236}">
                      <a16:creationId xmlns:a16="http://schemas.microsoft.com/office/drawing/2014/main" id="{E74301CD-A2F4-4142-9815-1B1BF0EDCE19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4" y="3171"/>
                  <a:ext cx="443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3</a:t>
                  </a:r>
                </a:p>
              </p:txBody>
            </p:sp>
          </p:grpSp>
          <p:grpSp>
            <p:nvGrpSpPr>
              <p:cNvPr id="413" name="Group 57">
                <a:extLst>
                  <a:ext uri="{FF2B5EF4-FFF2-40B4-BE49-F238E27FC236}">
                    <a16:creationId xmlns:a16="http://schemas.microsoft.com/office/drawing/2014/main" id="{18A53740-348C-4BFA-BAE7-7E7CA972B7B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058" y="3312"/>
                <a:ext cx="443" cy="600"/>
                <a:chOff x="3175" y="3024"/>
                <a:chExt cx="443" cy="600"/>
              </a:xfrm>
            </p:grpSpPr>
            <p:sp>
              <p:nvSpPr>
                <p:cNvPr id="426" name="Line 58">
                  <a:extLst>
                    <a:ext uri="{FF2B5EF4-FFF2-40B4-BE49-F238E27FC236}">
                      <a16:creationId xmlns:a16="http://schemas.microsoft.com/office/drawing/2014/main" id="{E2BA9718-416D-47FF-9864-678D5183BD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Text Box 59">
                  <a:extLst>
                    <a:ext uri="{FF2B5EF4-FFF2-40B4-BE49-F238E27FC236}">
                      <a16:creationId xmlns:a16="http://schemas.microsoft.com/office/drawing/2014/main" id="{CE70F2D1-D702-49A1-8780-173CC1E875D0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5" y="3171"/>
                  <a:ext cx="443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4</a:t>
                  </a:r>
                </a:p>
              </p:txBody>
            </p:sp>
          </p:grpSp>
          <p:grpSp>
            <p:nvGrpSpPr>
              <p:cNvPr id="414" name="Group 60">
                <a:extLst>
                  <a:ext uri="{FF2B5EF4-FFF2-40B4-BE49-F238E27FC236}">
                    <a16:creationId xmlns:a16="http://schemas.microsoft.com/office/drawing/2014/main" id="{845A20D5-2CF5-4194-A1A3-28CF93604F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352" y="3312"/>
                <a:ext cx="442" cy="600"/>
                <a:chOff x="3175" y="3024"/>
                <a:chExt cx="442" cy="600"/>
              </a:xfrm>
            </p:grpSpPr>
            <p:sp>
              <p:nvSpPr>
                <p:cNvPr id="424" name="Line 61">
                  <a:extLst>
                    <a:ext uri="{FF2B5EF4-FFF2-40B4-BE49-F238E27FC236}">
                      <a16:creationId xmlns:a16="http://schemas.microsoft.com/office/drawing/2014/main" id="{3E61FFA4-5CA1-4AE4-8702-DEBAEE5BED1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Text Box 62">
                  <a:extLst>
                    <a:ext uri="{FF2B5EF4-FFF2-40B4-BE49-F238E27FC236}">
                      <a16:creationId xmlns:a16="http://schemas.microsoft.com/office/drawing/2014/main" id="{8111568D-DDBC-433A-875A-E3E15813A1AE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5" y="3171"/>
                  <a:ext cx="442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5</a:t>
                  </a:r>
                </a:p>
              </p:txBody>
            </p:sp>
          </p:grpSp>
          <p:grpSp>
            <p:nvGrpSpPr>
              <p:cNvPr id="415" name="Group 63">
                <a:extLst>
                  <a:ext uri="{FF2B5EF4-FFF2-40B4-BE49-F238E27FC236}">
                    <a16:creationId xmlns:a16="http://schemas.microsoft.com/office/drawing/2014/main" id="{7F7AE23E-0376-4477-8C6C-93223F8D54F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48" y="3312"/>
                <a:ext cx="442" cy="600"/>
                <a:chOff x="3176" y="3024"/>
                <a:chExt cx="442" cy="600"/>
              </a:xfrm>
            </p:grpSpPr>
            <p:sp>
              <p:nvSpPr>
                <p:cNvPr id="422" name="Line 64">
                  <a:extLst>
                    <a:ext uri="{FF2B5EF4-FFF2-40B4-BE49-F238E27FC236}">
                      <a16:creationId xmlns:a16="http://schemas.microsoft.com/office/drawing/2014/main" id="{B857EC7F-59AD-4F33-8D54-16B684E04A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Text Box 65">
                  <a:extLst>
                    <a:ext uri="{FF2B5EF4-FFF2-40B4-BE49-F238E27FC236}">
                      <a16:creationId xmlns:a16="http://schemas.microsoft.com/office/drawing/2014/main" id="{BCE0441F-F8FD-4824-A73B-C0C5A3D030E8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6" y="3171"/>
                  <a:ext cx="442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6</a:t>
                  </a:r>
                </a:p>
              </p:txBody>
            </p:sp>
          </p:grpSp>
          <p:grpSp>
            <p:nvGrpSpPr>
              <p:cNvPr id="416" name="Group 66">
                <a:extLst>
                  <a:ext uri="{FF2B5EF4-FFF2-40B4-BE49-F238E27FC236}">
                    <a16:creationId xmlns:a16="http://schemas.microsoft.com/office/drawing/2014/main" id="{FE0BAAA5-23EC-4947-B9E0-493F3542701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3" y="3312"/>
                <a:ext cx="443" cy="600"/>
                <a:chOff x="3177" y="3024"/>
                <a:chExt cx="443" cy="600"/>
              </a:xfrm>
            </p:grpSpPr>
            <p:sp>
              <p:nvSpPr>
                <p:cNvPr id="420" name="Line 67">
                  <a:extLst>
                    <a:ext uri="{FF2B5EF4-FFF2-40B4-BE49-F238E27FC236}">
                      <a16:creationId xmlns:a16="http://schemas.microsoft.com/office/drawing/2014/main" id="{BFDF4213-C625-4F76-8F6B-6204ED8987D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Text Box 68">
                  <a:extLst>
                    <a:ext uri="{FF2B5EF4-FFF2-40B4-BE49-F238E27FC236}">
                      <a16:creationId xmlns:a16="http://schemas.microsoft.com/office/drawing/2014/main" id="{8AA6C250-A17E-44D7-9A83-E94B6E00C227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7" y="3171"/>
                  <a:ext cx="443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7</a:t>
                  </a:r>
                </a:p>
              </p:txBody>
            </p:sp>
          </p:grpSp>
          <p:grpSp>
            <p:nvGrpSpPr>
              <p:cNvPr id="417" name="Group 69">
                <a:extLst>
                  <a:ext uri="{FF2B5EF4-FFF2-40B4-BE49-F238E27FC236}">
                    <a16:creationId xmlns:a16="http://schemas.microsoft.com/office/drawing/2014/main" id="{62256C83-0D15-4AB7-BCD4-0895AF97444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239" y="3312"/>
                <a:ext cx="443" cy="600"/>
                <a:chOff x="3178" y="3024"/>
                <a:chExt cx="443" cy="600"/>
              </a:xfrm>
            </p:grpSpPr>
            <p:sp>
              <p:nvSpPr>
                <p:cNvPr id="418" name="Line 70">
                  <a:extLst>
                    <a:ext uri="{FF2B5EF4-FFF2-40B4-BE49-F238E27FC236}">
                      <a16:creationId xmlns:a16="http://schemas.microsoft.com/office/drawing/2014/main" id="{8105912D-ABC9-4147-AE95-8970C370E9F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Text Box 71">
                  <a:extLst>
                    <a:ext uri="{FF2B5EF4-FFF2-40B4-BE49-F238E27FC236}">
                      <a16:creationId xmlns:a16="http://schemas.microsoft.com/office/drawing/2014/main" id="{F6BCB2B3-F283-4310-95B6-CB0E1477F8CC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8" y="3171"/>
                  <a:ext cx="443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8</a:t>
                  </a:r>
                </a:p>
              </p:txBody>
            </p:sp>
          </p:grpSp>
        </p:grpSp>
        <p:sp>
          <p:nvSpPr>
            <p:cNvPr id="403" name="Freeform 72">
              <a:extLst>
                <a:ext uri="{FF2B5EF4-FFF2-40B4-BE49-F238E27FC236}">
                  <a16:creationId xmlns:a16="http://schemas.microsoft.com/office/drawing/2014/main" id="{91754CAF-7A69-4388-A12F-75214EE8EAF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51" y="2864"/>
              <a:ext cx="294" cy="241"/>
            </a:xfrm>
            <a:custGeom>
              <a:avLst/>
              <a:gdLst>
                <a:gd name="T0" fmla="*/ 1 w 288"/>
                <a:gd name="T1" fmla="*/ 115 h 273"/>
                <a:gd name="T2" fmla="*/ 0 w 288"/>
                <a:gd name="T3" fmla="*/ 0 h 273"/>
                <a:gd name="T4" fmla="*/ 333 w 288"/>
                <a:gd name="T5" fmla="*/ 0 h 273"/>
                <a:gd name="T6" fmla="*/ 333 w 288"/>
                <a:gd name="T7" fmla="*/ 114 h 2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73"/>
                <a:gd name="T14" fmla="*/ 288 w 288"/>
                <a:gd name="T15" fmla="*/ 273 h 2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73">
                  <a:moveTo>
                    <a:pt x="1" y="273"/>
                  </a:moveTo>
                  <a:lnTo>
                    <a:pt x="0" y="0"/>
                  </a:lnTo>
                  <a:lnTo>
                    <a:pt x="288" y="0"/>
                  </a:lnTo>
                  <a:lnTo>
                    <a:pt x="288" y="27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4" name="Freeform 73">
              <a:extLst>
                <a:ext uri="{FF2B5EF4-FFF2-40B4-BE49-F238E27FC236}">
                  <a16:creationId xmlns:a16="http://schemas.microsoft.com/office/drawing/2014/main" id="{53BBA2BF-C2E8-4C8E-B62D-BCF8C2F7EC6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31" y="2744"/>
              <a:ext cx="294" cy="341"/>
            </a:xfrm>
            <a:custGeom>
              <a:avLst/>
              <a:gdLst>
                <a:gd name="T0" fmla="*/ 1 w 288"/>
                <a:gd name="T1" fmla="*/ 1297 h 273"/>
                <a:gd name="T2" fmla="*/ 0 w 288"/>
                <a:gd name="T3" fmla="*/ 0 h 273"/>
                <a:gd name="T4" fmla="*/ 333 w 288"/>
                <a:gd name="T5" fmla="*/ 0 h 273"/>
                <a:gd name="T6" fmla="*/ 333 w 288"/>
                <a:gd name="T7" fmla="*/ 1292 h 2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73"/>
                <a:gd name="T14" fmla="*/ 288 w 288"/>
                <a:gd name="T15" fmla="*/ 273 h 2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73">
                  <a:moveTo>
                    <a:pt x="1" y="273"/>
                  </a:moveTo>
                  <a:lnTo>
                    <a:pt x="0" y="0"/>
                  </a:lnTo>
                  <a:lnTo>
                    <a:pt x="288" y="0"/>
                  </a:lnTo>
                  <a:lnTo>
                    <a:pt x="288" y="27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5" name="Freeform 74">
              <a:extLst>
                <a:ext uri="{FF2B5EF4-FFF2-40B4-BE49-F238E27FC236}">
                  <a16:creationId xmlns:a16="http://schemas.microsoft.com/office/drawing/2014/main" id="{2345CF81-9F15-4DB4-BB5D-F2A6F134406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96" y="2522"/>
              <a:ext cx="447" cy="583"/>
            </a:xfrm>
            <a:custGeom>
              <a:avLst/>
              <a:gdLst>
                <a:gd name="T0" fmla="*/ 2 w 441"/>
                <a:gd name="T1" fmla="*/ 341 h 583"/>
                <a:gd name="T2" fmla="*/ 0 w 441"/>
                <a:gd name="T3" fmla="*/ 0 h 583"/>
                <a:gd name="T4" fmla="*/ 483 w 441"/>
                <a:gd name="T5" fmla="*/ 0 h 583"/>
                <a:gd name="T6" fmla="*/ 483 w 441"/>
                <a:gd name="T7" fmla="*/ 583 h 5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583"/>
                <a:gd name="T14" fmla="*/ 441 w 441"/>
                <a:gd name="T15" fmla="*/ 583 h 5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583">
                  <a:moveTo>
                    <a:pt x="2" y="341"/>
                  </a:moveTo>
                  <a:lnTo>
                    <a:pt x="0" y="0"/>
                  </a:lnTo>
                  <a:lnTo>
                    <a:pt x="441" y="0"/>
                  </a:lnTo>
                  <a:lnTo>
                    <a:pt x="441" y="583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6" name="Freeform 75">
              <a:extLst>
                <a:ext uri="{FF2B5EF4-FFF2-40B4-BE49-F238E27FC236}">
                  <a16:creationId xmlns:a16="http://schemas.microsoft.com/office/drawing/2014/main" id="{571502CC-5DE2-4B54-9006-5BBBB6CF08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15" y="2177"/>
              <a:ext cx="519" cy="922"/>
            </a:xfrm>
            <a:custGeom>
              <a:avLst/>
              <a:gdLst>
                <a:gd name="T0" fmla="*/ 2 w 513"/>
                <a:gd name="T1" fmla="*/ 341 h 922"/>
                <a:gd name="T2" fmla="*/ 0 w 513"/>
                <a:gd name="T3" fmla="*/ 0 h 922"/>
                <a:gd name="T4" fmla="*/ 555 w 513"/>
                <a:gd name="T5" fmla="*/ 0 h 922"/>
                <a:gd name="T6" fmla="*/ 555 w 513"/>
                <a:gd name="T7" fmla="*/ 922 h 9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3"/>
                <a:gd name="T13" fmla="*/ 0 h 922"/>
                <a:gd name="T14" fmla="*/ 513 w 513"/>
                <a:gd name="T15" fmla="*/ 922 h 9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3" h="922">
                  <a:moveTo>
                    <a:pt x="2" y="341"/>
                  </a:moveTo>
                  <a:lnTo>
                    <a:pt x="0" y="0"/>
                  </a:lnTo>
                  <a:lnTo>
                    <a:pt x="513" y="0"/>
                  </a:lnTo>
                  <a:lnTo>
                    <a:pt x="513" y="92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7" name="Freeform 76">
              <a:extLst>
                <a:ext uri="{FF2B5EF4-FFF2-40B4-BE49-F238E27FC236}">
                  <a16:creationId xmlns:a16="http://schemas.microsoft.com/office/drawing/2014/main" id="{133369CA-54FD-486A-A19B-6F777791724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72" y="2146"/>
              <a:ext cx="442" cy="961"/>
            </a:xfrm>
            <a:custGeom>
              <a:avLst/>
              <a:gdLst>
                <a:gd name="T0" fmla="*/ 0 w 460"/>
                <a:gd name="T1" fmla="*/ 749 h 922"/>
                <a:gd name="T2" fmla="*/ 1 w 460"/>
                <a:gd name="T3" fmla="*/ 0 h 922"/>
                <a:gd name="T4" fmla="*/ 348 w 460"/>
                <a:gd name="T5" fmla="*/ 0 h 922"/>
                <a:gd name="T6" fmla="*/ 348 w 460"/>
                <a:gd name="T7" fmla="*/ 1232 h 9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0"/>
                <a:gd name="T13" fmla="*/ 0 h 922"/>
                <a:gd name="T14" fmla="*/ 460 w 460"/>
                <a:gd name="T15" fmla="*/ 922 h 9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0" h="922">
                  <a:moveTo>
                    <a:pt x="0" y="560"/>
                  </a:moveTo>
                  <a:lnTo>
                    <a:pt x="1" y="0"/>
                  </a:lnTo>
                  <a:lnTo>
                    <a:pt x="460" y="0"/>
                  </a:lnTo>
                  <a:lnTo>
                    <a:pt x="460" y="92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8" name="Freeform 77">
              <a:extLst>
                <a:ext uri="{FF2B5EF4-FFF2-40B4-BE49-F238E27FC236}">
                  <a16:creationId xmlns:a16="http://schemas.microsoft.com/office/drawing/2014/main" id="{E6675BD4-6024-4EC6-9DE3-7F23E7F3FD8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781" y="1884"/>
              <a:ext cx="532" cy="1221"/>
            </a:xfrm>
            <a:custGeom>
              <a:avLst/>
              <a:gdLst>
                <a:gd name="T0" fmla="*/ 1 w 532"/>
                <a:gd name="T1" fmla="*/ 264 h 1221"/>
                <a:gd name="T2" fmla="*/ 0 w 532"/>
                <a:gd name="T3" fmla="*/ 0 h 1221"/>
                <a:gd name="T4" fmla="*/ 531 w 532"/>
                <a:gd name="T5" fmla="*/ 0 h 1221"/>
                <a:gd name="T6" fmla="*/ 532 w 532"/>
                <a:gd name="T7" fmla="*/ 1221 h 1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2"/>
                <a:gd name="T13" fmla="*/ 0 h 1221"/>
                <a:gd name="T14" fmla="*/ 532 w 532"/>
                <a:gd name="T15" fmla="*/ 1221 h 1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2" h="1221">
                  <a:moveTo>
                    <a:pt x="1" y="264"/>
                  </a:moveTo>
                  <a:lnTo>
                    <a:pt x="0" y="0"/>
                  </a:lnTo>
                  <a:lnTo>
                    <a:pt x="531" y="0"/>
                  </a:lnTo>
                  <a:lnTo>
                    <a:pt x="532" y="1221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9" name="Freeform 78">
              <a:extLst>
                <a:ext uri="{FF2B5EF4-FFF2-40B4-BE49-F238E27FC236}">
                  <a16:creationId xmlns:a16="http://schemas.microsoft.com/office/drawing/2014/main" id="{2BDA0409-65E2-4079-B0F6-AFB29DBB7F4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69" y="1602"/>
              <a:ext cx="1198" cy="583"/>
            </a:xfrm>
            <a:custGeom>
              <a:avLst/>
              <a:gdLst>
                <a:gd name="T0" fmla="*/ 1198 w 1198"/>
                <a:gd name="T1" fmla="*/ 285 h 583"/>
                <a:gd name="T2" fmla="*/ 1197 w 1198"/>
                <a:gd name="T3" fmla="*/ 0 h 583"/>
                <a:gd name="T4" fmla="*/ 0 w 1198"/>
                <a:gd name="T5" fmla="*/ 0 h 583"/>
                <a:gd name="T6" fmla="*/ 0 w 1198"/>
                <a:gd name="T7" fmla="*/ 583 h 5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583"/>
                <a:gd name="T14" fmla="*/ 1198 w 1198"/>
                <a:gd name="T15" fmla="*/ 583 h 5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583">
                  <a:moveTo>
                    <a:pt x="1198" y="285"/>
                  </a:moveTo>
                  <a:lnTo>
                    <a:pt x="1197" y="0"/>
                  </a:lnTo>
                  <a:lnTo>
                    <a:pt x="0" y="0"/>
                  </a:lnTo>
                  <a:lnTo>
                    <a:pt x="0" y="583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42608D02-3406-40F0-B656-0F4D91F0D5C5}"/>
              </a:ext>
            </a:extLst>
          </p:cNvPr>
          <p:cNvGrpSpPr/>
          <p:nvPr/>
        </p:nvGrpSpPr>
        <p:grpSpPr>
          <a:xfrm>
            <a:off x="867954" y="4254451"/>
            <a:ext cx="2059886" cy="1594419"/>
            <a:chOff x="648861" y="4382397"/>
            <a:chExt cx="2059886" cy="1594419"/>
          </a:xfrm>
        </p:grpSpPr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B0DFED58-4402-42B8-B911-50B075A4422A}"/>
                </a:ext>
              </a:extLst>
            </p:cNvPr>
            <p:cNvGrpSpPr/>
            <p:nvPr/>
          </p:nvGrpSpPr>
          <p:grpSpPr>
            <a:xfrm>
              <a:off x="759932" y="4450424"/>
              <a:ext cx="860426" cy="957263"/>
              <a:chOff x="7136832" y="2130685"/>
              <a:chExt cx="860426" cy="957263"/>
            </a:xfrm>
          </p:grpSpPr>
          <p:sp>
            <p:nvSpPr>
              <p:cNvPr id="447" name="Freeform 25">
                <a:extLst>
                  <a:ext uri="{FF2B5EF4-FFF2-40B4-BE49-F238E27FC236}">
                    <a16:creationId xmlns:a16="http://schemas.microsoft.com/office/drawing/2014/main" id="{A0D6EFAC-2538-4361-BDA5-029D71CAB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6995" y="2141798"/>
                <a:ext cx="830263" cy="946150"/>
              </a:xfrm>
              <a:custGeom>
                <a:avLst/>
                <a:gdLst>
                  <a:gd name="T0" fmla="*/ 325 w 523"/>
                  <a:gd name="T1" fmla="*/ 53 h 596"/>
                  <a:gd name="T2" fmla="*/ 88 w 523"/>
                  <a:gd name="T3" fmla="*/ 37 h 596"/>
                  <a:gd name="T4" fmla="*/ 9 w 523"/>
                  <a:gd name="T5" fmla="*/ 274 h 596"/>
                  <a:gd name="T6" fmla="*/ 143 w 523"/>
                  <a:gd name="T7" fmla="*/ 558 h 596"/>
                  <a:gd name="T8" fmla="*/ 396 w 523"/>
                  <a:gd name="T9" fmla="*/ 503 h 596"/>
                  <a:gd name="T10" fmla="*/ 514 w 523"/>
                  <a:gd name="T11" fmla="*/ 250 h 596"/>
                  <a:gd name="T12" fmla="*/ 325 w 523"/>
                  <a:gd name="T13" fmla="*/ 53 h 5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23"/>
                  <a:gd name="T22" fmla="*/ 0 h 596"/>
                  <a:gd name="T23" fmla="*/ 523 w 523"/>
                  <a:gd name="T24" fmla="*/ 596 h 59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23" h="596">
                    <a:moveTo>
                      <a:pt x="325" y="53"/>
                    </a:moveTo>
                    <a:cubicBezTo>
                      <a:pt x="254" y="18"/>
                      <a:pt x="141" y="0"/>
                      <a:pt x="88" y="37"/>
                    </a:cubicBezTo>
                    <a:cubicBezTo>
                      <a:pt x="35" y="74"/>
                      <a:pt x="0" y="187"/>
                      <a:pt x="9" y="274"/>
                    </a:cubicBezTo>
                    <a:cubicBezTo>
                      <a:pt x="18" y="361"/>
                      <a:pt x="78" y="520"/>
                      <a:pt x="143" y="558"/>
                    </a:cubicBezTo>
                    <a:cubicBezTo>
                      <a:pt x="208" y="596"/>
                      <a:pt x="334" y="554"/>
                      <a:pt x="396" y="503"/>
                    </a:cubicBezTo>
                    <a:cubicBezTo>
                      <a:pt x="458" y="452"/>
                      <a:pt x="523" y="326"/>
                      <a:pt x="514" y="250"/>
                    </a:cubicBezTo>
                    <a:cubicBezTo>
                      <a:pt x="505" y="174"/>
                      <a:pt x="396" y="88"/>
                      <a:pt x="325" y="53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448" name="Text Box 28">
                <a:extLst>
                  <a:ext uri="{FF2B5EF4-FFF2-40B4-BE49-F238E27FC236}">
                    <a16:creationId xmlns:a16="http://schemas.microsoft.com/office/drawing/2014/main" id="{5B51646E-50D9-41D7-8098-CA3DD1D31B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17820" y="2130685"/>
                <a:ext cx="241300" cy="214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1</a:t>
                </a:r>
              </a:p>
            </p:txBody>
          </p:sp>
          <p:sp>
            <p:nvSpPr>
              <p:cNvPr id="449" name="Oval 30">
                <a:extLst>
                  <a:ext uri="{FF2B5EF4-FFF2-40B4-BE49-F238E27FC236}">
                    <a16:creationId xmlns:a16="http://schemas.microsoft.com/office/drawing/2014/main" id="{33BCE4B6-0884-4A82-89C2-477C0192DD1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23762" y="2291023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0" name="Oval 31">
                <a:extLst>
                  <a:ext uri="{FF2B5EF4-FFF2-40B4-BE49-F238E27FC236}">
                    <a16:creationId xmlns:a16="http://schemas.microsoft.com/office/drawing/2014/main" id="{DE87DC3F-2525-4D70-859B-37C43C6A82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41204" y="2386968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1" name="Oval 32">
                <a:extLst>
                  <a:ext uri="{FF2B5EF4-FFF2-40B4-BE49-F238E27FC236}">
                    <a16:creationId xmlns:a16="http://schemas.microsoft.com/office/drawing/2014/main" id="{575C3FD6-5ACC-4F21-9DC8-CCE8175EDA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25005" y="2520224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2" name="Oval 33">
                <a:extLst>
                  <a:ext uri="{FF2B5EF4-FFF2-40B4-BE49-F238E27FC236}">
                    <a16:creationId xmlns:a16="http://schemas.microsoft.com/office/drawing/2014/main" id="{E793E433-5EDB-4941-9B41-9B78F083CA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637292" y="2706783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Text Box 38">
                <a:extLst>
                  <a:ext uri="{FF2B5EF4-FFF2-40B4-BE49-F238E27FC236}">
                    <a16:creationId xmlns:a16="http://schemas.microsoft.com/office/drawing/2014/main" id="{ADF0A007-8B29-46E9-995F-FAF70ECD33C8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7535865" y="2327002"/>
                <a:ext cx="240221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</a:t>
                </a:r>
              </a:p>
            </p:txBody>
          </p:sp>
          <p:sp>
            <p:nvSpPr>
              <p:cNvPr id="454" name="Text Box 39">
                <a:extLst>
                  <a:ext uri="{FF2B5EF4-FFF2-40B4-BE49-F238E27FC236}">
                    <a16:creationId xmlns:a16="http://schemas.microsoft.com/office/drawing/2014/main" id="{73701292-9580-4114-B2F0-6D96C4294029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7481148" y="2781406"/>
                <a:ext cx="241555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4</a:t>
                </a:r>
              </a:p>
            </p:txBody>
          </p:sp>
          <p:sp>
            <p:nvSpPr>
              <p:cNvPr id="455" name="Text Box 40">
                <a:extLst>
                  <a:ext uri="{FF2B5EF4-FFF2-40B4-BE49-F238E27FC236}">
                    <a16:creationId xmlns:a16="http://schemas.microsoft.com/office/drawing/2014/main" id="{1EAC7273-0EA9-484E-9AE6-4CBA5D404143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7136832" y="2592182"/>
                <a:ext cx="241555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6A931C3E-1A4F-4892-B0FB-941FFA10E92C}"/>
                </a:ext>
              </a:extLst>
            </p:cNvPr>
            <p:cNvGrpSpPr/>
            <p:nvPr/>
          </p:nvGrpSpPr>
          <p:grpSpPr>
            <a:xfrm>
              <a:off x="1601479" y="4818627"/>
              <a:ext cx="1020762" cy="1046163"/>
              <a:chOff x="7875020" y="2872048"/>
              <a:chExt cx="1020762" cy="1046163"/>
            </a:xfrm>
          </p:grpSpPr>
          <p:sp>
            <p:nvSpPr>
              <p:cNvPr id="438" name="Freeform 26">
                <a:extLst>
                  <a:ext uri="{FF2B5EF4-FFF2-40B4-BE49-F238E27FC236}">
                    <a16:creationId xmlns:a16="http://schemas.microsoft.com/office/drawing/2014/main" id="{0D3B9E24-7D19-4F58-9939-BBB777382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5020" y="2872048"/>
                <a:ext cx="995363" cy="1046163"/>
              </a:xfrm>
              <a:custGeom>
                <a:avLst/>
                <a:gdLst>
                  <a:gd name="T0" fmla="*/ 163 w 627"/>
                  <a:gd name="T1" fmla="*/ 50 h 659"/>
                  <a:gd name="T2" fmla="*/ 13 w 627"/>
                  <a:gd name="T3" fmla="*/ 366 h 659"/>
                  <a:gd name="T4" fmla="*/ 242 w 627"/>
                  <a:gd name="T5" fmla="*/ 634 h 659"/>
                  <a:gd name="T6" fmla="*/ 565 w 627"/>
                  <a:gd name="T7" fmla="*/ 516 h 659"/>
                  <a:gd name="T8" fmla="*/ 589 w 627"/>
                  <a:gd name="T9" fmla="*/ 287 h 659"/>
                  <a:gd name="T10" fmla="*/ 337 w 627"/>
                  <a:gd name="T11" fmla="*/ 66 h 659"/>
                  <a:gd name="T12" fmla="*/ 163 w 627"/>
                  <a:gd name="T13" fmla="*/ 50 h 65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7"/>
                  <a:gd name="T22" fmla="*/ 0 h 659"/>
                  <a:gd name="T23" fmla="*/ 627 w 627"/>
                  <a:gd name="T24" fmla="*/ 659 h 65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7" h="659">
                    <a:moveTo>
                      <a:pt x="163" y="50"/>
                    </a:moveTo>
                    <a:cubicBezTo>
                      <a:pt x="109" y="100"/>
                      <a:pt x="0" y="269"/>
                      <a:pt x="13" y="366"/>
                    </a:cubicBezTo>
                    <a:cubicBezTo>
                      <a:pt x="26" y="463"/>
                      <a:pt x="150" y="609"/>
                      <a:pt x="242" y="634"/>
                    </a:cubicBezTo>
                    <a:cubicBezTo>
                      <a:pt x="334" y="659"/>
                      <a:pt x="507" y="574"/>
                      <a:pt x="565" y="516"/>
                    </a:cubicBezTo>
                    <a:cubicBezTo>
                      <a:pt x="623" y="458"/>
                      <a:pt x="627" y="362"/>
                      <a:pt x="589" y="287"/>
                    </a:cubicBezTo>
                    <a:cubicBezTo>
                      <a:pt x="551" y="212"/>
                      <a:pt x="408" y="101"/>
                      <a:pt x="337" y="66"/>
                    </a:cubicBezTo>
                    <a:cubicBezTo>
                      <a:pt x="266" y="31"/>
                      <a:pt x="217" y="0"/>
                      <a:pt x="163" y="5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439" name="Oval 34">
                <a:extLst>
                  <a:ext uri="{FF2B5EF4-FFF2-40B4-BE49-F238E27FC236}">
                    <a16:creationId xmlns:a16="http://schemas.microsoft.com/office/drawing/2014/main" id="{44C44096-7A58-448F-BAFD-365B938FA9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160439" y="3218487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0" name="Oval 35">
                <a:extLst>
                  <a:ext uri="{FF2B5EF4-FFF2-40B4-BE49-F238E27FC236}">
                    <a16:creationId xmlns:a16="http://schemas.microsoft.com/office/drawing/2014/main" id="{8D1446E6-7E51-4651-8693-9D375158BA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352616" y="3229148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1" name="Oval 36">
                <a:extLst>
                  <a:ext uri="{FF2B5EF4-FFF2-40B4-BE49-F238E27FC236}">
                    <a16:creationId xmlns:a16="http://schemas.microsoft.com/office/drawing/2014/main" id="{4EB0601F-4F8D-4F21-BA01-EFD2C3BDE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608852" y="3463679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2" name="Oval 37">
                <a:extLst>
                  <a:ext uri="{FF2B5EF4-FFF2-40B4-BE49-F238E27FC236}">
                    <a16:creationId xmlns:a16="http://schemas.microsoft.com/office/drawing/2014/main" id="{141D5EE9-DB21-4435-B252-6B70844D44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213822" y="3634247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3" name="Text Box 41">
                <a:extLst>
                  <a:ext uri="{FF2B5EF4-FFF2-40B4-BE49-F238E27FC236}">
                    <a16:creationId xmlns:a16="http://schemas.microsoft.com/office/drawing/2014/main" id="{C1926D5F-1232-427C-8B0C-5BB585E780F2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8026983" y="3118545"/>
                <a:ext cx="241555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5</a:t>
                </a:r>
              </a:p>
            </p:txBody>
          </p:sp>
          <p:sp>
            <p:nvSpPr>
              <p:cNvPr id="444" name="Text Box 42">
                <a:extLst>
                  <a:ext uri="{FF2B5EF4-FFF2-40B4-BE49-F238E27FC236}">
                    <a16:creationId xmlns:a16="http://schemas.microsoft.com/office/drawing/2014/main" id="{ACF651BF-E266-48AC-B2C1-6A05D42D504E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8369965" y="3183840"/>
                <a:ext cx="241555" cy="213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6</a:t>
                </a:r>
              </a:p>
            </p:txBody>
          </p:sp>
          <p:sp>
            <p:nvSpPr>
              <p:cNvPr id="445" name="Text Box 43">
                <a:extLst>
                  <a:ext uri="{FF2B5EF4-FFF2-40B4-BE49-F238E27FC236}">
                    <a16:creationId xmlns:a16="http://schemas.microsoft.com/office/drawing/2014/main" id="{C1AE52E0-D004-4AB1-9382-AA622EFD8320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8607517" y="3487665"/>
                <a:ext cx="288265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7</a:t>
                </a:r>
              </a:p>
            </p:txBody>
          </p:sp>
          <p:sp>
            <p:nvSpPr>
              <p:cNvPr id="446" name="Text Box 44">
                <a:extLst>
                  <a:ext uri="{FF2B5EF4-FFF2-40B4-BE49-F238E27FC236}">
                    <a16:creationId xmlns:a16="http://schemas.microsoft.com/office/drawing/2014/main" id="{EDFF0440-E8B1-4B98-9E3F-977B61509C45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8017642" y="3611593"/>
                <a:ext cx="290934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8</a:t>
                </a:r>
              </a:p>
            </p:txBody>
          </p:sp>
        </p:grpSp>
        <p:sp>
          <p:nvSpPr>
            <p:cNvPr id="437" name="Rectangle: Rounded Corners 436">
              <a:extLst>
                <a:ext uri="{FF2B5EF4-FFF2-40B4-BE49-F238E27FC236}">
                  <a16:creationId xmlns:a16="http://schemas.microsoft.com/office/drawing/2014/main" id="{A9BB01D0-DB9D-4541-A527-DCA8D452892E}"/>
                </a:ext>
              </a:extLst>
            </p:cNvPr>
            <p:cNvSpPr/>
            <p:nvPr/>
          </p:nvSpPr>
          <p:spPr>
            <a:xfrm>
              <a:off x="648861" y="4382397"/>
              <a:ext cx="2059886" cy="1594419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456" name="TextBox 455">
            <a:extLst>
              <a:ext uri="{FF2B5EF4-FFF2-40B4-BE49-F238E27FC236}">
                <a16:creationId xmlns:a16="http://schemas.microsoft.com/office/drawing/2014/main" id="{9B411DCE-0E7F-43C3-A25E-1AB59A389BE3}"/>
              </a:ext>
            </a:extLst>
          </p:cNvPr>
          <p:cNvSpPr txBox="1"/>
          <p:nvPr/>
        </p:nvSpPr>
        <p:spPr>
          <a:xfrm>
            <a:off x="1178966" y="6139842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Cluster data</a:t>
            </a:r>
            <a:endParaRPr lang="en-NL" sz="1600" dirty="0" err="1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D910C48A-C41C-4B88-81F8-60184B441C54}"/>
              </a:ext>
            </a:extLst>
          </p:cNvPr>
          <p:cNvSpPr txBox="1"/>
          <p:nvPr/>
        </p:nvSpPr>
        <p:spPr>
          <a:xfrm>
            <a:off x="3409845" y="6162765"/>
            <a:ext cx="4358694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Cut (tree) at (all) levels or for different </a:t>
            </a:r>
            <a:r>
              <a:rPr lang="en-US" sz="1600" i="1" dirty="0"/>
              <a:t>k </a:t>
            </a:r>
            <a:r>
              <a:rPr lang="en-US" sz="1600" dirty="0"/>
              <a:t>(</a:t>
            </a:r>
            <a:r>
              <a:rPr lang="en-US" sz="1600" dirty="0" err="1"/>
              <a:t>kmeans</a:t>
            </a:r>
            <a:r>
              <a:rPr lang="en-US" sz="1600" dirty="0"/>
              <a:t>)</a:t>
            </a:r>
            <a:endParaRPr lang="en-NL" sz="1600" dirty="0" err="1"/>
          </a:p>
        </p:txBody>
      </p: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19A68449-9063-4C18-B2E7-101048B57643}"/>
              </a:ext>
            </a:extLst>
          </p:cNvPr>
          <p:cNvGrpSpPr/>
          <p:nvPr/>
        </p:nvGrpSpPr>
        <p:grpSpPr>
          <a:xfrm>
            <a:off x="7618351" y="4129897"/>
            <a:ext cx="3065906" cy="2043647"/>
            <a:chOff x="7524615" y="4285582"/>
            <a:chExt cx="3065906" cy="2043647"/>
          </a:xfrm>
        </p:grpSpPr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C1844EA4-1C9A-4046-9578-9D47CBD842EC}"/>
                </a:ext>
              </a:extLst>
            </p:cNvPr>
            <p:cNvGrpSpPr/>
            <p:nvPr/>
          </p:nvGrpSpPr>
          <p:grpSpPr>
            <a:xfrm>
              <a:off x="7933791" y="4285582"/>
              <a:ext cx="2656730" cy="2043647"/>
              <a:chOff x="1575935" y="4341813"/>
              <a:chExt cx="2405062" cy="1929918"/>
            </a:xfrm>
          </p:grpSpPr>
          <p:sp>
            <p:nvSpPr>
              <p:cNvPr id="461" name="Line 2">
                <a:extLst>
                  <a:ext uri="{FF2B5EF4-FFF2-40B4-BE49-F238E27FC236}">
                    <a16:creationId xmlns:a16="http://schemas.microsoft.com/office/drawing/2014/main" id="{829E0430-C02F-4C72-838F-22E2389A27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4710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2" name="Line 3">
                <a:extLst>
                  <a:ext uri="{FF2B5EF4-FFF2-40B4-BE49-F238E27FC236}">
                    <a16:creationId xmlns:a16="http://schemas.microsoft.com/office/drawing/2014/main" id="{3839FE6F-B558-4B78-A696-CCE9A816E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6647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3" name="Line 4">
                <a:extLst>
                  <a:ext uri="{FF2B5EF4-FFF2-40B4-BE49-F238E27FC236}">
                    <a16:creationId xmlns:a16="http://schemas.microsoft.com/office/drawing/2014/main" id="{8A5F6051-D7EF-45F4-8761-0A0466F4D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56997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4" name="Line 5">
                <a:extLst>
                  <a:ext uri="{FF2B5EF4-FFF2-40B4-BE49-F238E27FC236}">
                    <a16:creationId xmlns:a16="http://schemas.microsoft.com/office/drawing/2014/main" id="{98028E8C-154C-4125-9ECA-0C2A5E76AA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8935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5" name="Line 6">
                <a:extLst>
                  <a:ext uri="{FF2B5EF4-FFF2-40B4-BE49-F238E27FC236}">
                    <a16:creationId xmlns:a16="http://schemas.microsoft.com/office/drawing/2014/main" id="{AD1C853E-83C0-420C-9C38-DB989CF573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0872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6" name="Line 7">
                <a:extLst>
                  <a:ext uri="{FF2B5EF4-FFF2-40B4-BE49-F238E27FC236}">
                    <a16:creationId xmlns:a16="http://schemas.microsoft.com/office/drawing/2014/main" id="{5A8A4C0E-B5A3-4EEF-995B-B555FF9F72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1222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7" name="Line 8">
                <a:extLst>
                  <a:ext uri="{FF2B5EF4-FFF2-40B4-BE49-F238E27FC236}">
                    <a16:creationId xmlns:a16="http://schemas.microsoft.com/office/drawing/2014/main" id="{2EBF1BC3-E2CD-4CE6-BB6A-4D2B1A895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3160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9" name="Line 15">
                <a:extLst>
                  <a:ext uri="{FF2B5EF4-FFF2-40B4-BE49-F238E27FC236}">
                    <a16:creationId xmlns:a16="http://schemas.microsoft.com/office/drawing/2014/main" id="{BADF1EC5-A22A-49EB-806C-908B178C22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5935" y="5781675"/>
                <a:ext cx="24050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70" name="Text Box 16">
                <a:extLst>
                  <a:ext uri="{FF2B5EF4-FFF2-40B4-BE49-F238E27FC236}">
                    <a16:creationId xmlns:a16="http://schemas.microsoft.com/office/drawing/2014/main" id="{47DF4083-CF8E-406F-BAF5-E4F3B30A38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1804" y="5952017"/>
                <a:ext cx="1158135" cy="3197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600" b="0" dirty="0">
                    <a:solidFill>
                      <a:prstClr val="black"/>
                    </a:solidFill>
                    <a:latin typeface="Segoe UI Light (Body)"/>
                  </a:rPr>
                  <a:t>Cluster </a:t>
                </a:r>
                <a:r>
                  <a:rPr lang="en-US" altLang="en-US" sz="1600" b="0" i="1" dirty="0">
                    <a:solidFill>
                      <a:prstClr val="black"/>
                    </a:solidFill>
                    <a:latin typeface="Segoe UI Light (Body)"/>
                  </a:rPr>
                  <a:t>k</a:t>
                </a:r>
                <a:endParaRPr kumimoji="1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 (Body)"/>
                </a:endParaRPr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B9A00476-3310-474B-B559-7892200886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92005" y="5015978"/>
                <a:ext cx="58737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07D87A37-D763-4B00-81BD-460A2AAED2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93535" y="4714875"/>
                <a:ext cx="58737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13962DB3-C432-44D7-BBCD-A4487B3E8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69660" y="4572000"/>
                <a:ext cx="58737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B393210F-5AB3-4A69-B9BD-9119FE9A7D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26835" y="4567238"/>
                <a:ext cx="58737" cy="58737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AD2E6450-93A1-40A7-A343-DBFB6443A52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55472" y="5048250"/>
                <a:ext cx="58738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13F6F145-8081-4036-B054-7F4E255AE4F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203122" y="5124450"/>
                <a:ext cx="58738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7" name="Line 79">
                <a:extLst>
                  <a:ext uri="{FF2B5EF4-FFF2-40B4-BE49-F238E27FC236}">
                    <a16:creationId xmlns:a16="http://schemas.microsoft.com/office/drawing/2014/main" id="{8E4B4AAC-AC94-406A-9F35-1DEB772763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4360" y="4341813"/>
                <a:ext cx="0" cy="15779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78" name="Text Box 80">
                <a:extLst>
                  <a:ext uri="{FF2B5EF4-FFF2-40B4-BE49-F238E27FC236}">
                    <a16:creationId xmlns:a16="http://schemas.microsoft.com/office/drawing/2014/main" id="{F08A352F-39F1-46C2-A2DF-10FAC02E0A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6122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2</a:t>
                </a:r>
              </a:p>
            </p:txBody>
          </p:sp>
          <p:sp>
            <p:nvSpPr>
              <p:cNvPr id="479" name="Text Box 81">
                <a:extLst>
                  <a:ext uri="{FF2B5EF4-FFF2-40B4-BE49-F238E27FC236}">
                    <a16:creationId xmlns:a16="http://schemas.microsoft.com/office/drawing/2014/main" id="{FCBB2040-4A7D-4D9B-AE93-4370323200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8060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3</a:t>
                </a:r>
              </a:p>
            </p:txBody>
          </p:sp>
          <p:sp>
            <p:nvSpPr>
              <p:cNvPr id="480" name="Text Box 82">
                <a:extLst>
                  <a:ext uri="{FF2B5EF4-FFF2-40B4-BE49-F238E27FC236}">
                    <a16:creationId xmlns:a16="http://schemas.microsoft.com/office/drawing/2014/main" id="{726939EC-D5A4-4DBF-A749-BEF89DD295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29997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4</a:t>
                </a:r>
              </a:p>
            </p:txBody>
          </p:sp>
          <p:sp>
            <p:nvSpPr>
              <p:cNvPr id="481" name="Text Box 83">
                <a:extLst>
                  <a:ext uri="{FF2B5EF4-FFF2-40B4-BE49-F238E27FC236}">
                    <a16:creationId xmlns:a16="http://schemas.microsoft.com/office/drawing/2014/main" id="{0AF38FDD-A7D0-4297-BB1B-09EF3810C2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01460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5</a:t>
                </a:r>
              </a:p>
            </p:txBody>
          </p:sp>
          <p:sp>
            <p:nvSpPr>
              <p:cNvPr id="482" name="Text Box 84">
                <a:extLst>
                  <a:ext uri="{FF2B5EF4-FFF2-40B4-BE49-F238E27FC236}">
                    <a16:creationId xmlns:a16="http://schemas.microsoft.com/office/drawing/2014/main" id="{5F29CFEE-F243-4547-9C54-5A6111A43A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8635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6</a:t>
                </a:r>
              </a:p>
            </p:txBody>
          </p:sp>
          <p:sp>
            <p:nvSpPr>
              <p:cNvPr id="483" name="Text Box 85">
                <a:extLst>
                  <a:ext uri="{FF2B5EF4-FFF2-40B4-BE49-F238E27FC236}">
                    <a16:creationId xmlns:a16="http://schemas.microsoft.com/office/drawing/2014/main" id="{D73E2F11-23DA-4B5F-8114-F1764179F4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0572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7</a:t>
                </a:r>
              </a:p>
            </p:txBody>
          </p:sp>
          <p:sp>
            <p:nvSpPr>
              <p:cNvPr id="484" name="Text Box 86">
                <a:extLst>
                  <a:ext uri="{FF2B5EF4-FFF2-40B4-BE49-F238E27FC236}">
                    <a16:creationId xmlns:a16="http://schemas.microsoft.com/office/drawing/2014/main" id="{8473E12E-C5C6-4EF8-8610-02DA470F37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2985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8</a:t>
                </a:r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E361334C-BADE-4EBF-93E5-54DE073BB55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79347" y="5467350"/>
                <a:ext cx="58738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F379540C-F104-4151-A753-0A3507A941D3}"/>
                </a:ext>
              </a:extLst>
            </p:cNvPr>
            <p:cNvSpPr txBox="1"/>
            <p:nvPr/>
          </p:nvSpPr>
          <p:spPr>
            <a:xfrm rot="16200000">
              <a:off x="7413014" y="4848358"/>
              <a:ext cx="639021" cy="415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/>
                <a:t>score</a:t>
              </a:r>
              <a:endParaRPr lang="en-NL" sz="1600" dirty="0" err="1"/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CC8517C8-CD17-472B-AB23-D24F1AE49ECA}"/>
              </a:ext>
            </a:extLst>
          </p:cNvPr>
          <p:cNvGrpSpPr/>
          <p:nvPr/>
        </p:nvGrpSpPr>
        <p:grpSpPr>
          <a:xfrm>
            <a:off x="3944462" y="4309747"/>
            <a:ext cx="2880000" cy="1143133"/>
            <a:chOff x="3735364" y="4437693"/>
            <a:chExt cx="2880000" cy="1143133"/>
          </a:xfrm>
        </p:grpSpPr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D4790275-097A-4B1F-B938-C3154E9C9EE6}"/>
                </a:ext>
              </a:extLst>
            </p:cNvPr>
            <p:cNvCxnSpPr/>
            <p:nvPr/>
          </p:nvCxnSpPr>
          <p:spPr>
            <a:xfrm>
              <a:off x="3735364" y="4437693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47EA35-1738-421A-A16A-B8C8DF8C2061}"/>
                </a:ext>
              </a:extLst>
            </p:cNvPr>
            <p:cNvCxnSpPr/>
            <p:nvPr/>
          </p:nvCxnSpPr>
          <p:spPr>
            <a:xfrm>
              <a:off x="3735364" y="4683988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239680F-9D5A-44B5-B26A-E1571080134E}"/>
                </a:ext>
              </a:extLst>
            </p:cNvPr>
            <p:cNvCxnSpPr/>
            <p:nvPr/>
          </p:nvCxnSpPr>
          <p:spPr>
            <a:xfrm>
              <a:off x="3735364" y="4873610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ADB6AA92-771B-4596-BAD3-48595CAA04E2}"/>
                </a:ext>
              </a:extLst>
            </p:cNvPr>
            <p:cNvCxnSpPr/>
            <p:nvPr/>
          </p:nvCxnSpPr>
          <p:spPr>
            <a:xfrm>
              <a:off x="3735364" y="5138114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3C8DE100-902C-4FFC-9AAF-137B189F5200}"/>
                </a:ext>
              </a:extLst>
            </p:cNvPr>
            <p:cNvCxnSpPr/>
            <p:nvPr/>
          </p:nvCxnSpPr>
          <p:spPr>
            <a:xfrm>
              <a:off x="3735364" y="5375778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963285A3-457E-4C72-9A60-684833341A24}"/>
                </a:ext>
              </a:extLst>
            </p:cNvPr>
            <p:cNvCxnSpPr/>
            <p:nvPr/>
          </p:nvCxnSpPr>
          <p:spPr>
            <a:xfrm>
              <a:off x="3735364" y="5580826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3" name="TextBox 492">
            <a:extLst>
              <a:ext uri="{FF2B5EF4-FFF2-40B4-BE49-F238E27FC236}">
                <a16:creationId xmlns:a16="http://schemas.microsoft.com/office/drawing/2014/main" id="{8AA58AB4-DC3C-4F7D-946B-0EC767153A16}"/>
              </a:ext>
            </a:extLst>
          </p:cNvPr>
          <p:cNvSpPr txBox="1"/>
          <p:nvPr/>
        </p:nvSpPr>
        <p:spPr>
          <a:xfrm>
            <a:off x="8481494" y="6162765"/>
            <a:ext cx="1925912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Evaluate the clusters</a:t>
            </a:r>
            <a:endParaRPr lang="en-NL" sz="1600" dirty="0" err="1"/>
          </a:p>
        </p:txBody>
      </p: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28E63243-E94A-4E60-97F1-776503670D4E}"/>
              </a:ext>
            </a:extLst>
          </p:cNvPr>
          <p:cNvGrpSpPr/>
          <p:nvPr/>
        </p:nvGrpSpPr>
        <p:grpSpPr>
          <a:xfrm>
            <a:off x="6779857" y="2918751"/>
            <a:ext cx="3087214" cy="2479982"/>
            <a:chOff x="6790614" y="3031706"/>
            <a:chExt cx="3087214" cy="2479982"/>
          </a:xfrm>
        </p:grpSpPr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DABD85C-7D3B-43A7-8576-826064F5320E}"/>
                </a:ext>
              </a:extLst>
            </p:cNvPr>
            <p:cNvSpPr/>
            <p:nvPr/>
          </p:nvSpPr>
          <p:spPr>
            <a:xfrm rot="1517681">
              <a:off x="6984114" y="3779856"/>
              <a:ext cx="1594087" cy="1013618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0F5297C-819F-4C27-81B1-99442E7ED92F}"/>
                </a:ext>
              </a:extLst>
            </p:cNvPr>
            <p:cNvSpPr/>
            <p:nvPr/>
          </p:nvSpPr>
          <p:spPr>
            <a:xfrm>
              <a:off x="6823659" y="3717163"/>
              <a:ext cx="1891522" cy="924975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8334614D-0638-40C9-BF63-79D298B6C347}"/>
                </a:ext>
              </a:extLst>
            </p:cNvPr>
            <p:cNvSpPr/>
            <p:nvPr/>
          </p:nvSpPr>
          <p:spPr>
            <a:xfrm>
              <a:off x="6825357" y="3584252"/>
              <a:ext cx="2217749" cy="1219383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C6B88329-0784-40EB-9016-FDDF19705A44}"/>
                </a:ext>
              </a:extLst>
            </p:cNvPr>
            <p:cNvSpPr/>
            <p:nvPr/>
          </p:nvSpPr>
          <p:spPr>
            <a:xfrm>
              <a:off x="6822179" y="3273748"/>
              <a:ext cx="2489231" cy="1810361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DB65A59-384D-4360-BBE5-B8C9CF5C246B}"/>
                </a:ext>
              </a:extLst>
            </p:cNvPr>
            <p:cNvSpPr/>
            <p:nvPr/>
          </p:nvSpPr>
          <p:spPr>
            <a:xfrm>
              <a:off x="6790614" y="3168615"/>
              <a:ext cx="2771563" cy="2146645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06E9B9EB-C230-4E0B-9F7E-DB2E7E661D6E}"/>
                </a:ext>
              </a:extLst>
            </p:cNvPr>
            <p:cNvSpPr/>
            <p:nvPr/>
          </p:nvSpPr>
          <p:spPr>
            <a:xfrm>
              <a:off x="6790614" y="3031706"/>
              <a:ext cx="3087214" cy="2479982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502" name="Title 1">
            <a:extLst>
              <a:ext uri="{FF2B5EF4-FFF2-40B4-BE49-F238E27FC236}">
                <a16:creationId xmlns:a16="http://schemas.microsoft.com/office/drawing/2014/main" id="{2888F82C-C9CC-4A3C-A9EE-F2DC2F92872C}"/>
              </a:ext>
            </a:extLst>
          </p:cNvPr>
          <p:cNvSpPr txBox="1">
            <a:spLocks/>
          </p:cNvSpPr>
          <p:nvPr/>
        </p:nvSpPr>
        <p:spPr>
          <a:xfrm>
            <a:off x="668822" y="341977"/>
            <a:ext cx="10515600" cy="6336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rgbClr val="184F7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Cluster validation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B4A45B-73BC-4D30-8FF9-1EAF258A4D0D}"/>
              </a:ext>
            </a:extLst>
          </p:cNvPr>
          <p:cNvCxnSpPr>
            <a:cxnSpLocks/>
            <a:stCxn id="485" idx="1"/>
            <a:endCxn id="476" idx="5"/>
          </p:cNvCxnSpPr>
          <p:nvPr/>
        </p:nvCxnSpPr>
        <p:spPr>
          <a:xfrm flipH="1" flipV="1">
            <a:off x="9880366" y="5011744"/>
            <a:ext cx="259250" cy="3191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6E8A50F-EC43-4CEE-9310-A16318622103}"/>
              </a:ext>
            </a:extLst>
          </p:cNvPr>
          <p:cNvCxnSpPr>
            <a:cxnSpLocks/>
            <a:stCxn id="476" idx="2"/>
            <a:endCxn id="475" idx="6"/>
          </p:cNvCxnSpPr>
          <p:nvPr/>
        </p:nvCxnSpPr>
        <p:spPr>
          <a:xfrm flipH="1" flipV="1">
            <a:off x="9616304" y="4909064"/>
            <a:ext cx="208680" cy="80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22B9C1A-9186-44F9-90AD-1CA21F02CA25}"/>
              </a:ext>
            </a:extLst>
          </p:cNvPr>
          <p:cNvCxnSpPr>
            <a:cxnSpLocks/>
            <a:stCxn id="475" idx="1"/>
            <a:endCxn id="472" idx="6"/>
          </p:cNvCxnSpPr>
          <p:nvPr/>
        </p:nvCxnSpPr>
        <p:spPr>
          <a:xfrm flipH="1" flipV="1">
            <a:off x="9326957" y="4556043"/>
            <a:ext cx="233965" cy="3310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F92C3AA-652E-4431-90E0-029B33C38466}"/>
              </a:ext>
            </a:extLst>
          </p:cNvPr>
          <p:cNvCxnSpPr>
            <a:cxnSpLocks/>
            <a:endCxn id="497" idx="2"/>
          </p:cNvCxnSpPr>
          <p:nvPr/>
        </p:nvCxnSpPr>
        <p:spPr>
          <a:xfrm flipH="1" flipV="1">
            <a:off x="9032349" y="4449349"/>
            <a:ext cx="233571" cy="84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0B06C5B-2069-4189-B14F-33E33E808D47}"/>
              </a:ext>
            </a:extLst>
          </p:cNvPr>
          <p:cNvCxnSpPr>
            <a:cxnSpLocks/>
            <a:endCxn id="473" idx="6"/>
          </p:cNvCxnSpPr>
          <p:nvPr/>
        </p:nvCxnSpPr>
        <p:spPr>
          <a:xfrm flipH="1" flipV="1">
            <a:off x="8748263" y="4404749"/>
            <a:ext cx="228097" cy="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5DF38B4-7A74-4276-AC1B-FA9D099D2B9C}"/>
              </a:ext>
            </a:extLst>
          </p:cNvPr>
          <p:cNvCxnSpPr>
            <a:cxnSpLocks/>
            <a:stCxn id="473" idx="3"/>
            <a:endCxn id="471" idx="7"/>
          </p:cNvCxnSpPr>
          <p:nvPr/>
        </p:nvCxnSpPr>
        <p:spPr>
          <a:xfrm flipH="1">
            <a:off x="8432052" y="4426739"/>
            <a:ext cx="260830" cy="426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22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7">
            <a:extLst>
              <a:ext uri="{FF2B5EF4-FFF2-40B4-BE49-F238E27FC236}">
                <a16:creationId xmlns:a16="http://schemas.microsoft.com/office/drawing/2014/main" id="{3D6ACCD9-49E0-4F25-A52C-977365359D17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rgbClr val="3C9BD5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51" name="Rectangle 3">
            <a:extLst>
              <a:ext uri="{FF2B5EF4-FFF2-40B4-BE49-F238E27FC236}">
                <a16:creationId xmlns:a16="http://schemas.microsoft.com/office/drawing/2014/main" id="{F072352A-429C-45DB-B9D3-2EB565536C8B}"/>
              </a:ext>
            </a:extLst>
          </p:cNvPr>
          <p:cNvSpPr txBox="1">
            <a:spLocks noChangeArrowheads="1"/>
          </p:cNvSpPr>
          <p:nvPr/>
        </p:nvSpPr>
        <p:spPr>
          <a:xfrm>
            <a:off x="5049942" y="1769082"/>
            <a:ext cx="5718175" cy="529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300000"/>
              </a:spcAft>
              <a:buClrTx/>
              <a:buSzTx/>
              <a:buNone/>
              <a:tabLst/>
              <a:defRPr/>
            </a:pPr>
            <a:r>
              <a:rPr kumimoji="0" lang="en-US" altLang="en-US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Similarity cluster C</a:t>
            </a:r>
            <a:r>
              <a:rPr kumimoji="0" lang="en-US" altLang="en-US" sz="2800" i="0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i</a:t>
            </a:r>
            <a:r>
              <a:rPr kumimoji="0" lang="en-US" altLang="en-US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 and </a:t>
            </a:r>
            <a:r>
              <a:rPr kumimoji="0" lang="en-US" altLang="en-US" sz="2800" i="0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0" lang="en-US" altLang="en-US" sz="2800" i="0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j</a:t>
            </a:r>
            <a:endParaRPr kumimoji="0" lang="en-US" altLang="en-US" sz="2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Object 2">
                <a:extLst>
                  <a:ext uri="{FF2B5EF4-FFF2-40B4-BE49-F238E27FC236}">
                    <a16:creationId xmlns:a16="http://schemas.microsoft.com/office/drawing/2014/main" id="{9B5CC14B-956C-405B-ABB3-11C6169F048F}"/>
                  </a:ext>
                </a:extLst>
              </p:cNvPr>
              <p:cNvSpPr txBox="1"/>
              <p:nvPr/>
            </p:nvSpPr>
            <p:spPr bwMode="auto">
              <a:xfrm>
                <a:off x="6777178" y="5204865"/>
                <a:ext cx="2263701" cy="8470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NL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𝐷𝐵</m:t>
                      </m:r>
                      <m:r>
                        <a:rPr lang="en-NL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N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N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𝐷𝑖</m:t>
                          </m:r>
                        </m:e>
                      </m:nary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152" name="Object 2">
                <a:extLst>
                  <a:ext uri="{FF2B5EF4-FFF2-40B4-BE49-F238E27FC236}">
                    <a16:creationId xmlns:a16="http://schemas.microsoft.com/office/drawing/2014/main" id="{9B5CC14B-956C-405B-ABB3-11C6169F0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77178" y="5204865"/>
                <a:ext cx="2263701" cy="8470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3" name="Object 3">
            <a:extLst>
              <a:ext uri="{FF2B5EF4-FFF2-40B4-BE49-F238E27FC236}">
                <a16:creationId xmlns:a16="http://schemas.microsoft.com/office/drawing/2014/main" id="{65C71153-E35F-40C4-9B7A-7BE4C97C20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760007"/>
              </p:ext>
            </p:extLst>
          </p:nvPr>
        </p:nvGraphicFramePr>
        <p:xfrm>
          <a:off x="6978755" y="2385032"/>
          <a:ext cx="1322387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5920" imgH="495085" progId="Equation.3">
                  <p:embed/>
                </p:oleObj>
              </mc:Choice>
              <mc:Fallback>
                <p:oleObj name="Equation" r:id="rId5" imgW="875920" imgH="495085" progId="Equation.3">
                  <p:embed/>
                  <p:pic>
                    <p:nvPicPr>
                      <p:cNvPr id="153" name="Object 3">
                        <a:extLst>
                          <a:ext uri="{FF2B5EF4-FFF2-40B4-BE49-F238E27FC236}">
                            <a16:creationId xmlns:a16="http://schemas.microsoft.com/office/drawing/2014/main" id="{65C71153-E35F-40C4-9B7A-7BE4C97C20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8755" y="2385032"/>
                        <a:ext cx="1322387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Object 5">
                <a:extLst>
                  <a:ext uri="{FF2B5EF4-FFF2-40B4-BE49-F238E27FC236}">
                    <a16:creationId xmlns:a16="http://schemas.microsoft.com/office/drawing/2014/main" id="{A5AE0230-41C0-4830-B3E8-1DA6997CE1BB}"/>
                  </a:ext>
                </a:extLst>
              </p:cNvPr>
              <p:cNvSpPr txBox="1"/>
              <p:nvPr/>
            </p:nvSpPr>
            <p:spPr bwMode="auto">
              <a:xfrm>
                <a:off x="6292046" y="3967996"/>
                <a:ext cx="4280491" cy="4397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N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NL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=1..</m:t>
                          </m:r>
                          <m: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sSub>
                        <m:sSubPr>
                          <m:ctrlP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N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N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N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=1,...,</m:t>
                      </m:r>
                      <m:r>
                        <a:rPr lang="en-GB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89" name="Object 5">
                <a:extLst>
                  <a:ext uri="{FF2B5EF4-FFF2-40B4-BE49-F238E27FC236}">
                    <a16:creationId xmlns:a16="http://schemas.microsoft.com/office/drawing/2014/main" id="{A5AE0230-41C0-4830-B3E8-1DA6997CE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2046" y="3967996"/>
                <a:ext cx="4280491" cy="439738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Title 1">
            <a:extLst>
              <a:ext uri="{FF2B5EF4-FFF2-40B4-BE49-F238E27FC236}">
                <a16:creationId xmlns:a16="http://schemas.microsoft.com/office/drawing/2014/main" id="{E8B811B2-0D18-4DEB-909E-C4B9E9CB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22" y="421861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Davies-Bouldin index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95D3F5-93F4-4477-B359-6BDAD8DD3D57}"/>
              </a:ext>
            </a:extLst>
          </p:cNvPr>
          <p:cNvGrpSpPr/>
          <p:nvPr/>
        </p:nvGrpSpPr>
        <p:grpSpPr>
          <a:xfrm>
            <a:off x="1423883" y="1731902"/>
            <a:ext cx="2888619" cy="2862010"/>
            <a:chOff x="1588496" y="2310506"/>
            <a:chExt cx="2888619" cy="286201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8EEC12A-574C-426F-803E-CE51AE7A22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51706" y="2749324"/>
              <a:ext cx="838200" cy="838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5CDA273-A9FB-4678-99D7-AB4C9FD5B8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109006" y="4070124"/>
              <a:ext cx="838200" cy="8382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A9979C8-EA8F-49C1-8BA1-43995C861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1306" y="319064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524E136-FB30-467E-9036-804E07C6D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8906" y="355894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2F34F46-7BB0-4319-836D-929CF6D9F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9206" y="31938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46EF8C6-75DD-4D2B-B8E7-D2B1182B4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1906" y="44003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E227ACD-DB5A-4DF2-9661-3692AF67F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9506" y="32954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72FC6A2-65C7-4FA1-A68F-A8A9C335F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8106" y="31176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A6B2210-F94B-4913-86A8-51359D901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406" y="45527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28CF8D52-9DD4-404C-97FC-5BDD53B8E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806" y="46543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9A9BD55-0EEE-4E95-9006-F03D37FC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1306" y="38923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E2BACC1E-540B-4FED-85C2-4B84BF969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9706" y="44638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3E22D95-300A-4C84-A85B-502A84F2C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706" y="43114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21BDEB1-251B-4B95-8675-13FB53837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4306" y="29144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0DCB6D3-71F1-4F8C-907C-B7FF3E193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3006" y="30668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B4BA517-9A98-4D04-AE07-8A0702AE9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806" y="33335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B0DDB05-FFC8-4BB5-8FBA-5EC1747D5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9206" y="44765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5DAEC2B-48FF-4068-84F1-EAD5B1CC6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1606" y="33462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53F83842-61B8-4A16-96CD-930571913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8906" y="32446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166E2589-ADBD-4790-ACCA-8C884F424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406" y="32827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89B64E8-B505-46DE-B1F4-194FA59EE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006" y="44003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0DC3D2F-8715-49D3-B996-0D999707A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406" y="45527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CF4B964-5BAE-4E95-9153-23F2B9124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5106" y="45019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1D5A902-777B-4004-9E6C-EF8BFAC38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3206" y="42352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8" name="Line 31">
              <a:extLst>
                <a:ext uri="{FF2B5EF4-FFF2-40B4-BE49-F238E27FC236}">
                  <a16:creationId xmlns:a16="http://schemas.microsoft.com/office/drawing/2014/main" id="{A2AEEABA-2297-43BB-BC8D-2BAD0BD37B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8806" y="2660424"/>
              <a:ext cx="1295400" cy="13335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9" name="Line 32">
              <a:extLst>
                <a:ext uri="{FF2B5EF4-FFF2-40B4-BE49-F238E27FC236}">
                  <a16:creationId xmlns:a16="http://schemas.microsoft.com/office/drawing/2014/main" id="{56280C2D-40CE-48B7-B57C-46E73334B5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3606" y="2495324"/>
              <a:ext cx="121920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0" name="Line 33">
              <a:extLst>
                <a:ext uri="{FF2B5EF4-FFF2-40B4-BE49-F238E27FC236}">
                  <a16:creationId xmlns:a16="http://schemas.microsoft.com/office/drawing/2014/main" id="{4C15047B-950D-4778-BAD2-C585B7B9CD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806" y="3866924"/>
              <a:ext cx="121920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606012B-22E5-4224-9DA2-8C05807F98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70956" y="4432074"/>
              <a:ext cx="92075" cy="92075"/>
            </a:xfrm>
            <a:prstGeom prst="ellipse">
              <a:avLst/>
            </a:prstGeom>
            <a:solidFill>
              <a:schemeClr val="tx1"/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421A60C-8850-4466-A30D-BCB37782E9C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4768" y="3122386"/>
              <a:ext cx="92075" cy="92075"/>
            </a:xfrm>
            <a:prstGeom prst="ellipse">
              <a:avLst/>
            </a:prstGeom>
            <a:solidFill>
              <a:schemeClr val="tx1"/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3" name="Line 36">
              <a:extLst>
                <a:ext uri="{FF2B5EF4-FFF2-40B4-BE49-F238E27FC236}">
                  <a16:creationId xmlns:a16="http://schemas.microsoft.com/office/drawing/2014/main" id="{B8EC13C6-11DF-48D6-9BE0-4C2F626CC5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7168" y="3381149"/>
              <a:ext cx="622300" cy="5349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4" name="Line 37">
              <a:extLst>
                <a:ext uri="{FF2B5EF4-FFF2-40B4-BE49-F238E27FC236}">
                  <a16:creationId xmlns:a16="http://schemas.microsoft.com/office/drawing/2014/main" id="{C9E9F3E3-C99E-4E2A-822D-512365F83A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187990" flipH="1">
              <a:off x="2100943" y="3077936"/>
              <a:ext cx="1588" cy="10874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5" name="Line 38">
              <a:extLst>
                <a:ext uri="{FF2B5EF4-FFF2-40B4-BE49-F238E27FC236}">
                  <a16:creationId xmlns:a16="http://schemas.microsoft.com/office/drawing/2014/main" id="{20C39E8B-7A02-4A82-A215-D57A5D29AD4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187990" flipH="1">
              <a:off x="2777218" y="2573111"/>
              <a:ext cx="1588" cy="10874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0BB37097-2BB9-4027-B31F-B1DCB1B33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8781" y="3541486"/>
              <a:ext cx="7350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  <a:sym typeface="Symbol" panose="05050102010706020507" pitchFamily="18" charset="2"/>
                </a:rPr>
                <a:t>σ</a:t>
              </a:r>
              <a:r>
                <a:rPr kumimoji="1" lang="en-US" altLang="en-US" sz="20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  <a:sym typeface="Symbol" panose="05050102010706020507" pitchFamily="18" charset="2"/>
                </a:rPr>
                <a:t>w</a:t>
              </a:r>
              <a:r>
                <a:rPr kumimoji="1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  <a:sym typeface="Symbol" panose="05050102010706020507" pitchFamily="18" charset="2"/>
                </a:rPr>
                <a:t>(i)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B3170558-B701-49DF-A5E7-B4E78A831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7606" y="2996974"/>
              <a:ext cx="184150" cy="290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GB" altLang="en-US" sz="20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endParaRPr>
            </a:p>
          </p:txBody>
        </p:sp>
        <p:graphicFrame>
          <p:nvGraphicFramePr>
            <p:cNvPr id="188" name="Object 4">
              <a:extLst>
                <a:ext uri="{FF2B5EF4-FFF2-40B4-BE49-F238E27FC236}">
                  <a16:creationId xmlns:a16="http://schemas.microsoft.com/office/drawing/2014/main" id="{B67DA632-A008-448F-8107-F8DC07B6520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4466703"/>
                </p:ext>
              </p:extLst>
            </p:nvPr>
          </p:nvGraphicFramePr>
          <p:xfrm>
            <a:off x="3288393" y="2796949"/>
            <a:ext cx="784225" cy="420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520474" imgH="279279" progId="Equation.3">
                    <p:embed/>
                  </p:oleObj>
                </mc:Choice>
                <mc:Fallback>
                  <p:oleObj name="Equation" r:id="rId8" imgW="520474" imgH="279279" progId="Equation.3">
                    <p:embed/>
                    <p:pic>
                      <p:nvPicPr>
                        <p:cNvPr id="188" name="Object 4">
                          <a:extLst>
                            <a:ext uri="{FF2B5EF4-FFF2-40B4-BE49-F238E27FC236}">
                              <a16:creationId xmlns:a16="http://schemas.microsoft.com/office/drawing/2014/main" id="{B67DA632-A008-448F-8107-F8DC07B6520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8393" y="2796949"/>
                          <a:ext cx="784225" cy="4206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3FEBD0CA-FBA9-467B-AE67-6CC80B7A753E}"/>
                </a:ext>
              </a:extLst>
            </p:cNvPr>
            <p:cNvSpPr/>
            <p:nvPr/>
          </p:nvSpPr>
          <p:spPr>
            <a:xfrm>
              <a:off x="1588496" y="2310506"/>
              <a:ext cx="2888619" cy="286201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B53190-CC64-4AFB-9475-66D0C3B6B33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8435304" y="2455792"/>
            <a:ext cx="325998" cy="53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68584-4D16-4F28-B2D5-80B0FFD8F64A}"/>
              </a:ext>
            </a:extLst>
          </p:cNvPr>
          <p:cNvSpPr txBox="1"/>
          <p:nvPr/>
        </p:nvSpPr>
        <p:spPr>
          <a:xfrm>
            <a:off x="8761302" y="2247882"/>
            <a:ext cx="1558440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Smaller is better</a:t>
            </a:r>
            <a:endParaRPr lang="en-NL" sz="1600" dirty="0" err="1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48C248-9CF4-4626-A6AA-5E718167BC1F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8467402" y="2898640"/>
            <a:ext cx="364534" cy="3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1784233-1942-46BB-A2AF-A1199C3B85E4}"/>
              </a:ext>
            </a:extLst>
          </p:cNvPr>
          <p:cNvSpPr txBox="1"/>
          <p:nvPr/>
        </p:nvSpPr>
        <p:spPr>
          <a:xfrm>
            <a:off x="8831936" y="2729792"/>
            <a:ext cx="1477392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Larger is better</a:t>
            </a:r>
            <a:endParaRPr lang="en-NL" sz="1600" dirty="0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06BAD1-14CB-4606-B97B-7FED02EB75AA}"/>
              </a:ext>
            </a:extLst>
          </p:cNvPr>
          <p:cNvCxnSpPr/>
          <p:nvPr/>
        </p:nvCxnSpPr>
        <p:spPr>
          <a:xfrm flipV="1">
            <a:off x="8870787" y="2714096"/>
            <a:ext cx="13996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205D1F-44EC-4FC6-8524-DF1673912583}"/>
              </a:ext>
            </a:extLst>
          </p:cNvPr>
          <p:cNvSpPr txBox="1"/>
          <p:nvPr/>
        </p:nvSpPr>
        <p:spPr>
          <a:xfrm>
            <a:off x="10289910" y="2455791"/>
            <a:ext cx="317716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=</a:t>
            </a:r>
            <a:endParaRPr lang="en-NL" sz="1600" dirty="0" err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B732B35-4329-429C-BA00-F51E8C9B76EE}"/>
              </a:ext>
            </a:extLst>
          </p:cNvPr>
          <p:cNvSpPr txBox="1"/>
          <p:nvPr/>
        </p:nvSpPr>
        <p:spPr>
          <a:xfrm>
            <a:off x="10534247" y="2469863"/>
            <a:ext cx="1627882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Towards 0 is best</a:t>
            </a:r>
            <a:endParaRPr lang="en-NL" sz="1600" dirty="0" err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F7479FC-BD42-47EE-B5F5-E22664590EF4}"/>
              </a:ext>
            </a:extLst>
          </p:cNvPr>
          <p:cNvSpPr txBox="1"/>
          <p:nvPr/>
        </p:nvSpPr>
        <p:spPr>
          <a:xfrm>
            <a:off x="923460" y="5586057"/>
            <a:ext cx="5853718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i="1" dirty="0"/>
              <a:t>Where n</a:t>
            </a:r>
            <a:r>
              <a:rPr lang="en-GB" sz="1400" dirty="0"/>
              <a:t> is number of clusters, </a:t>
            </a:r>
          </a:p>
          <a:p>
            <a:pPr>
              <a:lnSpc>
                <a:spcPct val="150000"/>
              </a:lnSpc>
            </a:pPr>
            <a:r>
              <a:rPr lang="en-US" sz="1400" dirty="0" err="1"/>
              <a:t>σi</a:t>
            </a:r>
            <a:r>
              <a:rPr lang="en-US" sz="1400" dirty="0"/>
              <a:t> is the average distance of all points in cluster </a:t>
            </a:r>
            <a:r>
              <a:rPr lang="en-US" sz="1400" dirty="0" err="1"/>
              <a:t>i</a:t>
            </a:r>
            <a:r>
              <a:rPr lang="en-US" sz="1400" dirty="0"/>
              <a:t> from the cluster centroid ci.</a:t>
            </a:r>
            <a:endParaRPr lang="en-NL" sz="1400" dirty="0" err="1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64C6898-8AE5-487D-8265-AE45066DEE73}"/>
              </a:ext>
            </a:extLst>
          </p:cNvPr>
          <p:cNvSpPr txBox="1"/>
          <p:nvPr/>
        </p:nvSpPr>
        <p:spPr>
          <a:xfrm>
            <a:off x="7428088" y="5906212"/>
            <a:ext cx="1627882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Towards 0 is best</a:t>
            </a:r>
            <a:endParaRPr lang="en-NL" sz="1600" dirty="0" err="1"/>
          </a:p>
        </p:txBody>
      </p:sp>
      <p:pic>
        <p:nvPicPr>
          <p:cNvPr id="7283" name="Picture 115">
            <a:extLst>
              <a:ext uri="{FF2B5EF4-FFF2-40B4-BE49-F238E27FC236}">
                <a16:creationId xmlns:a16="http://schemas.microsoft.com/office/drawing/2014/main" id="{5C2A7911-CB28-447F-89AB-42C4AE827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55" y="4746572"/>
            <a:ext cx="28575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A5280DB-29A6-4988-9307-00E784085FE8}"/>
              </a:ext>
            </a:extLst>
          </p:cNvPr>
          <p:cNvSpPr/>
          <p:nvPr/>
        </p:nvSpPr>
        <p:spPr>
          <a:xfrm>
            <a:off x="7336100" y="4435298"/>
            <a:ext cx="2081644" cy="330560"/>
          </a:xfrm>
          <a:custGeom>
            <a:avLst/>
            <a:gdLst>
              <a:gd name="connsiteX0" fmla="*/ 0 w 3115160"/>
              <a:gd name="connsiteY0" fmla="*/ 0 h 330560"/>
              <a:gd name="connsiteX1" fmla="*/ 1069383 w 3115160"/>
              <a:gd name="connsiteY1" fmla="*/ 320298 h 330560"/>
              <a:gd name="connsiteX2" fmla="*/ 2748367 w 3115160"/>
              <a:gd name="connsiteY2" fmla="*/ 237640 h 330560"/>
              <a:gd name="connsiteX3" fmla="*/ 3115160 w 3115160"/>
              <a:gd name="connsiteY3" fmla="*/ 98156 h 33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5160" h="330560">
                <a:moveTo>
                  <a:pt x="0" y="0"/>
                </a:moveTo>
                <a:cubicBezTo>
                  <a:pt x="305661" y="140345"/>
                  <a:pt x="611322" y="280691"/>
                  <a:pt x="1069383" y="320298"/>
                </a:cubicBezTo>
                <a:cubicBezTo>
                  <a:pt x="1527444" y="359905"/>
                  <a:pt x="2407404" y="274664"/>
                  <a:pt x="2748367" y="237640"/>
                </a:cubicBezTo>
                <a:cubicBezTo>
                  <a:pt x="3089330" y="200616"/>
                  <a:pt x="3102245" y="149386"/>
                  <a:pt x="3115160" y="98156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triangle" w="lg" len="lg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C48000-EBAF-49DF-A26A-4532413DE98E}"/>
              </a:ext>
            </a:extLst>
          </p:cNvPr>
          <p:cNvSpPr/>
          <p:nvPr/>
        </p:nvSpPr>
        <p:spPr>
          <a:xfrm>
            <a:off x="9477727" y="3770102"/>
            <a:ext cx="26844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‘max’ statement repeatedly selects the values where the average point is farthest away from its centroid, and where the centroids are closest together. </a:t>
            </a:r>
            <a:endParaRPr lang="en-NL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21476E-6D54-46D2-8E81-6E6BAD65F4E7}"/>
              </a:ext>
            </a:extLst>
          </p:cNvPr>
          <p:cNvSpPr/>
          <p:nvPr/>
        </p:nvSpPr>
        <p:spPr>
          <a:xfrm>
            <a:off x="689370" y="1060223"/>
            <a:ext cx="11301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Captures the intuition that clusters that are (1) well-spaced from each other and (2) themselves very dense</a:t>
            </a:r>
          </a:p>
        </p:txBody>
      </p:sp>
      <p:sp>
        <p:nvSpPr>
          <p:cNvPr id="72" name="Rectangle 3">
            <a:extLst>
              <a:ext uri="{FF2B5EF4-FFF2-40B4-BE49-F238E27FC236}">
                <a16:creationId xmlns:a16="http://schemas.microsoft.com/office/drawing/2014/main" id="{922A7004-937C-404C-ABC9-554658D6900F}"/>
              </a:ext>
            </a:extLst>
          </p:cNvPr>
          <p:cNvSpPr txBox="1">
            <a:spLocks noChangeArrowheads="1"/>
          </p:cNvSpPr>
          <p:nvPr/>
        </p:nvSpPr>
        <p:spPr>
          <a:xfrm>
            <a:off x="5065713" y="3422137"/>
            <a:ext cx="5718175" cy="474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300000"/>
              </a:spcAft>
              <a:buClrTx/>
              <a:buSzTx/>
              <a:buNone/>
              <a:tabLst/>
              <a:defRPr/>
            </a:pPr>
            <a:r>
              <a:rPr kumimoji="0" lang="en-US" altLang="en-US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Most similar cluster to C</a:t>
            </a:r>
            <a:r>
              <a:rPr kumimoji="0" lang="en-US" altLang="en-US" sz="2800" i="0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i</a:t>
            </a:r>
            <a:endParaRPr kumimoji="0" lang="en-US" altLang="en-US" sz="280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Rectangle 3">
            <a:extLst>
              <a:ext uri="{FF2B5EF4-FFF2-40B4-BE49-F238E27FC236}">
                <a16:creationId xmlns:a16="http://schemas.microsoft.com/office/drawing/2014/main" id="{99FC9E3B-2658-4B27-80C8-974A67662304}"/>
              </a:ext>
            </a:extLst>
          </p:cNvPr>
          <p:cNvSpPr txBox="1">
            <a:spLocks noChangeArrowheads="1"/>
          </p:cNvSpPr>
          <p:nvPr/>
        </p:nvSpPr>
        <p:spPr>
          <a:xfrm>
            <a:off x="5043778" y="4846741"/>
            <a:ext cx="5718175" cy="6534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300000"/>
              </a:spcAft>
              <a:buClrTx/>
              <a:buSzTx/>
              <a:buNone/>
              <a:tabLst/>
              <a:defRPr/>
            </a:pPr>
            <a:r>
              <a:rPr kumimoji="0" lang="en-US" altLang="en-US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DB index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150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30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152" grpId="0"/>
      <p:bldP spid="189" grpId="0"/>
      <p:bldP spid="4" grpId="0"/>
      <p:bldP spid="50" grpId="0"/>
      <p:bldP spid="55" grpId="0"/>
      <p:bldP spid="56" grpId="0"/>
      <p:bldP spid="67" grpId="0"/>
      <p:bldP spid="20" grpId="0" animBg="1"/>
      <p:bldP spid="21" grpId="0"/>
      <p:bldP spid="72" grpId="0"/>
      <p:bldP spid="7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7">
            <a:extLst>
              <a:ext uri="{FF2B5EF4-FFF2-40B4-BE49-F238E27FC236}">
                <a16:creationId xmlns:a16="http://schemas.microsoft.com/office/drawing/2014/main" id="{3D6ACCD9-49E0-4F25-A52C-977365359D17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rgbClr val="3C9BD5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E8B811B2-0D18-4DEB-909E-C4B9E9CB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22" y="421861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Davies-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Bouldin</a:t>
            </a: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 index (1: 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Tightness</a:t>
            </a: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662845-70D3-A0F8-F2DA-BF738DD1F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39" y="3365628"/>
            <a:ext cx="2461552" cy="853013"/>
          </a:xfrm>
          <a:prstGeom prst="rect">
            <a:avLst/>
          </a:prstGeom>
        </p:spPr>
      </p:pic>
      <p:sp>
        <p:nvSpPr>
          <p:cNvPr id="52" name="Rectangle 3">
            <a:extLst>
              <a:ext uri="{FF2B5EF4-FFF2-40B4-BE49-F238E27FC236}">
                <a16:creationId xmlns:a16="http://schemas.microsoft.com/office/drawing/2014/main" id="{19A7258C-8E23-F1BB-51AF-5EA44240A2CA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1651795"/>
            <a:ext cx="6462898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kumimoji="0" lang="en-US" altLang="en-US" sz="18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Step</a:t>
            </a:r>
            <a:r>
              <a:rPr kumimoji="0" lang="en-US" altLang="en-US" sz="1800" b="1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 1: </a:t>
            </a:r>
            <a:r>
              <a:rPr lang="en-US" sz="1800" b="1" dirty="0"/>
              <a:t>Find the </a:t>
            </a:r>
            <a:r>
              <a:rPr lang="en-US" sz="1800" b="1" u="sng" dirty="0"/>
              <a:t>tightness </a:t>
            </a:r>
            <a:r>
              <a:rPr lang="en-US" sz="1800" b="1" dirty="0"/>
              <a:t>of each cluster (within-cluster scatter Si)</a:t>
            </a:r>
            <a:endParaRPr kumimoji="0" lang="en-US" altLang="en-US" sz="1800" b="1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935194DD-3B1E-3232-D0E2-EADE8361276E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2066331"/>
            <a:ext cx="6387397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lang="en-US" sz="1800" dirty="0"/>
              <a:t>If points are really close, the group is </a:t>
            </a:r>
            <a:r>
              <a:rPr lang="en-US" sz="1800" b="1" dirty="0"/>
              <a:t>tight</a:t>
            </a:r>
            <a:r>
              <a:rPr lang="en-US" sz="1800" dirty="0"/>
              <a:t> and well-organized.</a:t>
            </a:r>
            <a:endParaRPr kumimoji="0" lang="en-US" altLang="en-US" sz="1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11E2245A-80ED-F37F-4EDD-36EEB13523A6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6" y="2790038"/>
            <a:ext cx="6387397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lang="en-US" sz="1800" dirty="0"/>
              <a:t>Mathematically: The </a:t>
            </a:r>
            <a:r>
              <a:rPr lang="en-US" sz="1800" b="1" dirty="0"/>
              <a:t>average distance</a:t>
            </a:r>
            <a:r>
              <a:rPr lang="en-US" sz="1800" dirty="0"/>
              <a:t> between points in the same cluster</a:t>
            </a:r>
            <a:endParaRPr kumimoji="0" lang="en-US" altLang="en-US" sz="1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sp>
        <p:nvSpPr>
          <p:cNvPr id="57" name="Rectangle 3">
            <a:extLst>
              <a:ext uri="{FF2B5EF4-FFF2-40B4-BE49-F238E27FC236}">
                <a16:creationId xmlns:a16="http://schemas.microsoft.com/office/drawing/2014/main" id="{32B0AD7C-9725-79FC-D3D2-6141D3938CD7}"/>
              </a:ext>
            </a:extLst>
          </p:cNvPr>
          <p:cNvSpPr txBox="1">
            <a:spLocks noChangeArrowheads="1"/>
          </p:cNvSpPr>
          <p:nvPr/>
        </p:nvSpPr>
        <p:spPr>
          <a:xfrm>
            <a:off x="5323633" y="4413130"/>
            <a:ext cx="6387397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lang="en-US" sz="1800" dirty="0"/>
              <a:t>For each cluster, Si is computed. A smaller Si value means that points are closer, so it's a tight group.</a:t>
            </a:r>
            <a:endParaRPr kumimoji="0" lang="en-US" altLang="en-US" sz="1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7B8D5C3-743C-A6BF-DBBD-A9194D75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55" y="1626628"/>
            <a:ext cx="4788146" cy="340377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2A1B0B9-2CA0-7F57-AAB8-1449E333C0C9}"/>
              </a:ext>
            </a:extLst>
          </p:cNvPr>
          <p:cNvSpPr txBox="1"/>
          <p:nvPr/>
        </p:nvSpPr>
        <p:spPr>
          <a:xfrm>
            <a:off x="5253606" y="5318614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Cluster 0	- S0:	1.190</a:t>
            </a:r>
          </a:p>
          <a:p>
            <a:r>
              <a:rPr lang="nl-NL" dirty="0"/>
              <a:t>Cluster 1	- S1:	1.199</a:t>
            </a:r>
          </a:p>
          <a:p>
            <a:r>
              <a:rPr lang="nl-NL" dirty="0"/>
              <a:t>Cluster 2	- S2:	1.271</a:t>
            </a:r>
          </a:p>
        </p:txBody>
      </p:sp>
      <p:sp>
        <p:nvSpPr>
          <p:cNvPr id="62" name="Star: 5 Points 61">
            <a:extLst>
              <a:ext uri="{FF2B5EF4-FFF2-40B4-BE49-F238E27FC236}">
                <a16:creationId xmlns:a16="http://schemas.microsoft.com/office/drawing/2014/main" id="{E5A95610-4F15-6A13-1152-B46FCF195F6E}"/>
              </a:ext>
            </a:extLst>
          </p:cNvPr>
          <p:cNvSpPr/>
          <p:nvPr/>
        </p:nvSpPr>
        <p:spPr>
          <a:xfrm>
            <a:off x="1384183" y="4218641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Star: 5 Points 62">
            <a:extLst>
              <a:ext uri="{FF2B5EF4-FFF2-40B4-BE49-F238E27FC236}">
                <a16:creationId xmlns:a16="http://schemas.microsoft.com/office/drawing/2014/main" id="{A87F34C1-1055-F5DF-278A-6EE0663288C6}"/>
              </a:ext>
            </a:extLst>
          </p:cNvPr>
          <p:cNvSpPr/>
          <p:nvPr/>
        </p:nvSpPr>
        <p:spPr>
          <a:xfrm>
            <a:off x="2388480" y="2247113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79C10981-1B23-FC41-37B9-FC2F5394F09A}"/>
              </a:ext>
            </a:extLst>
          </p:cNvPr>
          <p:cNvSpPr/>
          <p:nvPr/>
        </p:nvSpPr>
        <p:spPr>
          <a:xfrm>
            <a:off x="4168155" y="3072013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DA1FA25-888D-A8C6-10EC-D6927081916B}"/>
              </a:ext>
            </a:extLst>
          </p:cNvPr>
          <p:cNvCxnSpPr>
            <a:cxnSpLocks/>
          </p:cNvCxnSpPr>
          <p:nvPr/>
        </p:nvCxnSpPr>
        <p:spPr>
          <a:xfrm flipV="1">
            <a:off x="1518407" y="4196666"/>
            <a:ext cx="134224" cy="19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5A8A383-270E-4C12-285B-CA024E6A9710}"/>
              </a:ext>
            </a:extLst>
          </p:cNvPr>
          <p:cNvCxnSpPr>
            <a:cxnSpLocks/>
          </p:cNvCxnSpPr>
          <p:nvPr/>
        </p:nvCxnSpPr>
        <p:spPr>
          <a:xfrm flipV="1">
            <a:off x="1518407" y="4184293"/>
            <a:ext cx="736637" cy="211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120D1E7-7571-3B27-4B73-B4CFA77E1CFA}"/>
              </a:ext>
            </a:extLst>
          </p:cNvPr>
          <p:cNvCxnSpPr>
            <a:cxnSpLocks/>
          </p:cNvCxnSpPr>
          <p:nvPr/>
        </p:nvCxnSpPr>
        <p:spPr>
          <a:xfrm flipV="1">
            <a:off x="1538288" y="4128901"/>
            <a:ext cx="434578" cy="266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EA6DBD1-8A2D-C7BF-BAF6-DFA462501D38}"/>
              </a:ext>
            </a:extLst>
          </p:cNvPr>
          <p:cNvCxnSpPr>
            <a:cxnSpLocks/>
          </p:cNvCxnSpPr>
          <p:nvPr/>
        </p:nvCxnSpPr>
        <p:spPr>
          <a:xfrm>
            <a:off x="1518407" y="4395788"/>
            <a:ext cx="368318" cy="84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DAB3264C-5ECA-4CC4-FA17-5751FFA547A4}"/>
              </a:ext>
            </a:extLst>
          </p:cNvPr>
          <p:cNvSpPr/>
          <p:nvPr/>
        </p:nvSpPr>
        <p:spPr>
          <a:xfrm>
            <a:off x="8746285" y="3550259"/>
            <a:ext cx="396954" cy="45529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78E0824-A966-B131-C13D-1CF22BCE48DF}"/>
              </a:ext>
            </a:extLst>
          </p:cNvPr>
          <p:cNvSpPr/>
          <p:nvPr/>
        </p:nvSpPr>
        <p:spPr>
          <a:xfrm>
            <a:off x="1645920" y="3257657"/>
            <a:ext cx="7277100" cy="1139083"/>
          </a:xfrm>
          <a:custGeom>
            <a:avLst/>
            <a:gdLst>
              <a:gd name="connsiteX0" fmla="*/ 7277100 w 7277100"/>
              <a:gd name="connsiteY0" fmla="*/ 247543 h 1139083"/>
              <a:gd name="connsiteX1" fmla="*/ 5890260 w 7277100"/>
              <a:gd name="connsiteY1" fmla="*/ 57043 h 1139083"/>
              <a:gd name="connsiteX2" fmla="*/ 0 w 7277100"/>
              <a:gd name="connsiteY2" fmla="*/ 1139083 h 1139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7100" h="1139083">
                <a:moveTo>
                  <a:pt x="7277100" y="247543"/>
                </a:moveTo>
                <a:cubicBezTo>
                  <a:pt x="7190105" y="77998"/>
                  <a:pt x="7103110" y="-91547"/>
                  <a:pt x="5890260" y="57043"/>
                </a:cubicBezTo>
                <a:cubicBezTo>
                  <a:pt x="4677410" y="205633"/>
                  <a:pt x="2338705" y="672358"/>
                  <a:pt x="0" y="113908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9E3B8FC-90C1-2CF6-1341-5AB3020A13C5}"/>
              </a:ext>
            </a:extLst>
          </p:cNvPr>
          <p:cNvSpPr/>
          <p:nvPr/>
        </p:nvSpPr>
        <p:spPr>
          <a:xfrm>
            <a:off x="8285575" y="3564487"/>
            <a:ext cx="396954" cy="45529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34F473A3-0395-86FC-58E2-F1039241DA84}"/>
              </a:ext>
            </a:extLst>
          </p:cNvPr>
          <p:cNvSpPr/>
          <p:nvPr/>
        </p:nvSpPr>
        <p:spPr>
          <a:xfrm>
            <a:off x="1943100" y="4046220"/>
            <a:ext cx="6551107" cy="441960"/>
          </a:xfrm>
          <a:custGeom>
            <a:avLst/>
            <a:gdLst>
              <a:gd name="connsiteX0" fmla="*/ 6522720 w 6551107"/>
              <a:gd name="connsiteY0" fmla="*/ 0 h 441960"/>
              <a:gd name="connsiteX1" fmla="*/ 6416040 w 6551107"/>
              <a:gd name="connsiteY1" fmla="*/ 220980 h 441960"/>
              <a:gd name="connsiteX2" fmla="*/ 5463540 w 6551107"/>
              <a:gd name="connsiteY2" fmla="*/ 281940 h 441960"/>
              <a:gd name="connsiteX3" fmla="*/ 0 w 6551107"/>
              <a:gd name="connsiteY3" fmla="*/ 441960 h 44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1107" h="441960">
                <a:moveTo>
                  <a:pt x="6522720" y="0"/>
                </a:moveTo>
                <a:cubicBezTo>
                  <a:pt x="6557645" y="86995"/>
                  <a:pt x="6592570" y="173990"/>
                  <a:pt x="6416040" y="220980"/>
                </a:cubicBezTo>
                <a:cubicBezTo>
                  <a:pt x="6239510" y="267970"/>
                  <a:pt x="5463540" y="281940"/>
                  <a:pt x="5463540" y="281940"/>
                </a:cubicBezTo>
                <a:lnTo>
                  <a:pt x="0" y="44196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C8027F0-ADDE-A708-4E98-052B55880C16}"/>
              </a:ext>
            </a:extLst>
          </p:cNvPr>
          <p:cNvSpPr txBox="1"/>
          <p:nvPr/>
        </p:nvSpPr>
        <p:spPr>
          <a:xfrm>
            <a:off x="622844" y="5342690"/>
            <a:ext cx="56779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+mj-lt"/>
              </a:rPr>
              <a:t>ni</a:t>
            </a:r>
            <a:r>
              <a:rPr lang="en-US" sz="1400" dirty="0">
                <a:latin typeface="+mj-lt"/>
              </a:rPr>
              <a:t>:	Number of points in cluster I</a:t>
            </a:r>
          </a:p>
          <a:p>
            <a:r>
              <a:rPr lang="en-US" sz="1400" dirty="0">
                <a:latin typeface="+mj-lt"/>
                <a:cs typeface="Courier New" panose="02070309020205020404" pitchFamily="49" charset="0"/>
              </a:rPr>
              <a:t>Ci:	All points in clusters in </a:t>
            </a:r>
            <a:r>
              <a:rPr lang="en-US" sz="1400" dirty="0" err="1">
                <a:latin typeface="+mj-lt"/>
                <a:cs typeface="Courier New" panose="02070309020205020404" pitchFamily="49" charset="0"/>
              </a:rPr>
              <a:t>i</a:t>
            </a:r>
            <a:endParaRPr lang="en-US" sz="1400" dirty="0">
              <a:latin typeface="+mj-lt"/>
              <a:cs typeface="Courier New" panose="02070309020205020404" pitchFamily="49" charset="0"/>
            </a:endParaRPr>
          </a:p>
          <a:p>
            <a:r>
              <a:rPr lang="nl-NL" sz="1400" dirty="0">
                <a:latin typeface="+mj-lt"/>
                <a:cs typeface="Courier New" panose="02070309020205020404" pitchFamily="49" charset="0"/>
              </a:rPr>
              <a:t>ci:	The </a:t>
            </a:r>
            <a:r>
              <a:rPr lang="nl-NL" sz="1400" dirty="0" err="1">
                <a:latin typeface="+mj-lt"/>
                <a:cs typeface="Courier New" panose="02070309020205020404" pitchFamily="49" charset="0"/>
              </a:rPr>
              <a:t>mean</a:t>
            </a:r>
            <a:r>
              <a:rPr lang="nl-NL" sz="1400" dirty="0">
                <a:latin typeface="+mj-lt"/>
                <a:cs typeface="Courier New" panose="02070309020205020404" pitchFamily="49" charset="0"/>
              </a:rPr>
              <a:t> of </a:t>
            </a:r>
            <a:r>
              <a:rPr lang="nl-NL" sz="1400" dirty="0" err="1">
                <a:latin typeface="+mj-lt"/>
                <a:cs typeface="Courier New" panose="02070309020205020404" pitchFamily="49" charset="0"/>
              </a:rPr>
              <a:t>the</a:t>
            </a:r>
            <a:r>
              <a:rPr lang="nl-NL" sz="1400" dirty="0">
                <a:latin typeface="+mj-lt"/>
                <a:cs typeface="Courier New" panose="02070309020205020404" pitchFamily="49" charset="0"/>
              </a:rPr>
              <a:t> cluster i</a:t>
            </a:r>
          </a:p>
          <a:p>
            <a:r>
              <a:rPr lang="nl-NL" sz="1400" dirty="0">
                <a:latin typeface="+mj-lt"/>
                <a:cs typeface="Courier New" panose="02070309020205020404" pitchFamily="49" charset="0"/>
              </a:rPr>
              <a:t>x:	datapoint in </a:t>
            </a:r>
            <a:r>
              <a:rPr lang="nl-NL" sz="1400" dirty="0" err="1">
                <a:latin typeface="+mj-lt"/>
                <a:cs typeface="Courier New" panose="02070309020205020404" pitchFamily="49" charset="0"/>
              </a:rPr>
              <a:t>the</a:t>
            </a:r>
            <a:r>
              <a:rPr lang="nl-NL" sz="1400" dirty="0">
                <a:latin typeface="+mj-lt"/>
                <a:cs typeface="Courier New" panose="02070309020205020404" pitchFamily="49" charset="0"/>
              </a:rPr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57158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5" grpId="0" animBg="1"/>
      <p:bldP spid="82" grpId="0" animBg="1"/>
      <p:bldP spid="84" grpId="0" animBg="1"/>
      <p:bldP spid="85" grpId="0" animBg="1"/>
      <p:bldP spid="8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B7E1995-AF26-4923-A69C-8E3A27266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00"/>
          <a:stretch/>
        </p:blipFill>
        <p:spPr>
          <a:xfrm>
            <a:off x="527565" y="710710"/>
            <a:ext cx="5685531" cy="5957618"/>
          </a:xfrm>
          <a:prstGeom prst="rect">
            <a:avLst/>
          </a:prstGeom>
          <a:ln>
            <a:prstDash val="dash"/>
            <a:headEnd type="none"/>
            <a:tailEnd type="triangle"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C17EA03-097F-4B9F-A05F-4DC9973A8BBD}"/>
              </a:ext>
            </a:extLst>
          </p:cNvPr>
          <p:cNvSpPr txBox="1"/>
          <p:nvPr/>
        </p:nvSpPr>
        <p:spPr>
          <a:xfrm>
            <a:off x="697719" y="194464"/>
            <a:ext cx="6724918" cy="73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3200" dirty="0">
                <a:solidFill>
                  <a:schemeClr val="accent1">
                    <a:lumMod val="50000"/>
                  </a:schemeClr>
                </a:solidFill>
              </a:rPr>
              <a:t>APPLICATIONS IN KAGGLE STATISTICS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E7B255-E604-31A3-E56A-FCAD2E8E6F07}"/>
              </a:ext>
            </a:extLst>
          </p:cNvPr>
          <p:cNvGrpSpPr/>
          <p:nvPr/>
        </p:nvGrpSpPr>
        <p:grpSpPr>
          <a:xfrm rot="5400000">
            <a:off x="3312247" y="2811767"/>
            <a:ext cx="4079240" cy="1975448"/>
            <a:chOff x="1750742" y="1580552"/>
            <a:chExt cx="4079240" cy="1975448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3EBE385-5C71-4EF2-86AB-60115F5C5B4D}"/>
                </a:ext>
              </a:extLst>
            </p:cNvPr>
            <p:cNvSpPr/>
            <p:nvPr/>
          </p:nvSpPr>
          <p:spPr>
            <a:xfrm>
              <a:off x="1811702" y="1929468"/>
              <a:ext cx="701040" cy="844212"/>
            </a:xfrm>
            <a:custGeom>
              <a:avLst/>
              <a:gdLst>
                <a:gd name="connsiteX0" fmla="*/ 0 w 701040"/>
                <a:gd name="connsiteY0" fmla="*/ 534332 h 844212"/>
                <a:gd name="connsiteX1" fmla="*/ 269240 w 701040"/>
                <a:gd name="connsiteY1" fmla="*/ 6012 h 844212"/>
                <a:gd name="connsiteX2" fmla="*/ 701040 w 701040"/>
                <a:gd name="connsiteY2" fmla="*/ 844212 h 84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1040" h="844212">
                  <a:moveTo>
                    <a:pt x="0" y="534332"/>
                  </a:moveTo>
                  <a:cubicBezTo>
                    <a:pt x="76200" y="244348"/>
                    <a:pt x="152400" y="-45635"/>
                    <a:pt x="269240" y="6012"/>
                  </a:cubicBezTo>
                  <a:cubicBezTo>
                    <a:pt x="386080" y="57659"/>
                    <a:pt x="543560" y="450935"/>
                    <a:pt x="701040" y="844212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8593EB-5F1B-4D86-9B59-3F45FFFBAB8F}"/>
                </a:ext>
              </a:extLst>
            </p:cNvPr>
            <p:cNvSpPr/>
            <p:nvPr/>
          </p:nvSpPr>
          <p:spPr>
            <a:xfrm>
              <a:off x="1811702" y="1737701"/>
              <a:ext cx="1117600" cy="1107099"/>
            </a:xfrm>
            <a:custGeom>
              <a:avLst/>
              <a:gdLst>
                <a:gd name="connsiteX0" fmla="*/ 0 w 1117600"/>
                <a:gd name="connsiteY0" fmla="*/ 660059 h 1107099"/>
                <a:gd name="connsiteX1" fmla="*/ 817880 w 1117600"/>
                <a:gd name="connsiteY1" fmla="*/ 9819 h 1107099"/>
                <a:gd name="connsiteX2" fmla="*/ 1117600 w 1117600"/>
                <a:gd name="connsiteY2" fmla="*/ 1107099 h 110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7600" h="1107099">
                  <a:moveTo>
                    <a:pt x="0" y="660059"/>
                  </a:moveTo>
                  <a:cubicBezTo>
                    <a:pt x="315806" y="297685"/>
                    <a:pt x="631613" y="-64688"/>
                    <a:pt x="817880" y="9819"/>
                  </a:cubicBezTo>
                  <a:cubicBezTo>
                    <a:pt x="1004147" y="84326"/>
                    <a:pt x="1060873" y="595712"/>
                    <a:pt x="1117600" y="1107099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D9FF4E3-0C83-440F-89C9-DC1547354C71}"/>
                </a:ext>
              </a:extLst>
            </p:cNvPr>
            <p:cNvSpPr/>
            <p:nvPr/>
          </p:nvSpPr>
          <p:spPr>
            <a:xfrm>
              <a:off x="1750742" y="1917257"/>
              <a:ext cx="1879600" cy="1039303"/>
            </a:xfrm>
            <a:custGeom>
              <a:avLst/>
              <a:gdLst>
                <a:gd name="connsiteX0" fmla="*/ 0 w 1879600"/>
                <a:gd name="connsiteY0" fmla="*/ 551623 h 1039303"/>
                <a:gd name="connsiteX1" fmla="*/ 1341120 w 1879600"/>
                <a:gd name="connsiteY1" fmla="*/ 13143 h 1039303"/>
                <a:gd name="connsiteX2" fmla="*/ 1879600 w 1879600"/>
                <a:gd name="connsiteY2" fmla="*/ 1039303 h 10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9600" h="1039303">
                  <a:moveTo>
                    <a:pt x="0" y="551623"/>
                  </a:moveTo>
                  <a:cubicBezTo>
                    <a:pt x="513926" y="241743"/>
                    <a:pt x="1027853" y="-68137"/>
                    <a:pt x="1341120" y="13143"/>
                  </a:cubicBezTo>
                  <a:cubicBezTo>
                    <a:pt x="1654387" y="94423"/>
                    <a:pt x="1766993" y="566863"/>
                    <a:pt x="1879600" y="1039303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013C457-6EC7-4CF7-9211-ACB7F02E37FF}"/>
                </a:ext>
              </a:extLst>
            </p:cNvPr>
            <p:cNvSpPr/>
            <p:nvPr/>
          </p:nvSpPr>
          <p:spPr>
            <a:xfrm>
              <a:off x="1821862" y="1647001"/>
              <a:ext cx="2565400" cy="1741359"/>
            </a:xfrm>
            <a:custGeom>
              <a:avLst/>
              <a:gdLst>
                <a:gd name="connsiteX0" fmla="*/ 0 w 2565400"/>
                <a:gd name="connsiteY0" fmla="*/ 821879 h 1741359"/>
                <a:gd name="connsiteX1" fmla="*/ 1849120 w 2565400"/>
                <a:gd name="connsiteY1" fmla="*/ 29399 h 1741359"/>
                <a:gd name="connsiteX2" fmla="*/ 2565400 w 2565400"/>
                <a:gd name="connsiteY2" fmla="*/ 1741359 h 174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5400" h="1741359">
                  <a:moveTo>
                    <a:pt x="0" y="821879"/>
                  </a:moveTo>
                  <a:cubicBezTo>
                    <a:pt x="710776" y="349015"/>
                    <a:pt x="1421553" y="-123848"/>
                    <a:pt x="1849120" y="29399"/>
                  </a:cubicBezTo>
                  <a:cubicBezTo>
                    <a:pt x="2276687" y="182646"/>
                    <a:pt x="2421043" y="962002"/>
                    <a:pt x="2565400" y="1741359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BF30D9B-3EF2-4E92-96B0-B68FF033AC37}"/>
                </a:ext>
              </a:extLst>
            </p:cNvPr>
            <p:cNvSpPr/>
            <p:nvPr/>
          </p:nvSpPr>
          <p:spPr>
            <a:xfrm>
              <a:off x="1796462" y="1759871"/>
              <a:ext cx="3368040" cy="1796129"/>
            </a:xfrm>
            <a:custGeom>
              <a:avLst/>
              <a:gdLst>
                <a:gd name="connsiteX0" fmla="*/ 0 w 3368040"/>
                <a:gd name="connsiteY0" fmla="*/ 754729 h 1796129"/>
                <a:gd name="connsiteX1" fmla="*/ 2509520 w 3368040"/>
                <a:gd name="connsiteY1" fmla="*/ 38449 h 1796129"/>
                <a:gd name="connsiteX2" fmla="*/ 3368040 w 3368040"/>
                <a:gd name="connsiteY2" fmla="*/ 1796129 h 179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8040" h="1796129">
                  <a:moveTo>
                    <a:pt x="0" y="754729"/>
                  </a:moveTo>
                  <a:cubicBezTo>
                    <a:pt x="974090" y="309805"/>
                    <a:pt x="1948180" y="-135118"/>
                    <a:pt x="2509520" y="38449"/>
                  </a:cubicBezTo>
                  <a:cubicBezTo>
                    <a:pt x="3070860" y="212016"/>
                    <a:pt x="3219450" y="1004072"/>
                    <a:pt x="3368040" y="1796129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3C8028A-C196-434D-AE82-E13FCCC39D43}"/>
                </a:ext>
              </a:extLst>
            </p:cNvPr>
            <p:cNvSpPr/>
            <p:nvPr/>
          </p:nvSpPr>
          <p:spPr>
            <a:xfrm>
              <a:off x="1842182" y="1580552"/>
              <a:ext cx="3987800" cy="1838288"/>
            </a:xfrm>
            <a:custGeom>
              <a:avLst/>
              <a:gdLst>
                <a:gd name="connsiteX0" fmla="*/ 0 w 3987800"/>
                <a:gd name="connsiteY0" fmla="*/ 883248 h 1838288"/>
                <a:gd name="connsiteX1" fmla="*/ 2890520 w 3987800"/>
                <a:gd name="connsiteY1" fmla="*/ 29808 h 1838288"/>
                <a:gd name="connsiteX2" fmla="*/ 3987800 w 3987800"/>
                <a:gd name="connsiteY2" fmla="*/ 1838288 h 183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87800" h="1838288">
                  <a:moveTo>
                    <a:pt x="0" y="883248"/>
                  </a:moveTo>
                  <a:cubicBezTo>
                    <a:pt x="1112943" y="376941"/>
                    <a:pt x="2225887" y="-129365"/>
                    <a:pt x="2890520" y="29808"/>
                  </a:cubicBezTo>
                  <a:cubicBezTo>
                    <a:pt x="3555153" y="188981"/>
                    <a:pt x="3771476" y="1013634"/>
                    <a:pt x="3987800" y="1838288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18434" name="Picture 2" descr="Image result for supervised vs unsupervised">
            <a:extLst>
              <a:ext uri="{FF2B5EF4-FFF2-40B4-BE49-F238E27FC236}">
                <a16:creationId xmlns:a16="http://schemas.microsoft.com/office/drawing/2014/main" id="{C54E7F1A-FF4E-4160-97A0-0EDEBD6D0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900" y="385572"/>
            <a:ext cx="4032843" cy="2748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B102F1-ADAF-4D9E-90F5-F758AB8E059D}"/>
              </a:ext>
            </a:extLst>
          </p:cNvPr>
          <p:cNvCxnSpPr/>
          <p:nvPr/>
        </p:nvCxnSpPr>
        <p:spPr>
          <a:xfrm>
            <a:off x="10259878" y="2123268"/>
            <a:ext cx="1451675" cy="7215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4E041B4-7061-403E-8C30-608FAA623A5B}"/>
              </a:ext>
            </a:extLst>
          </p:cNvPr>
          <p:cNvCxnSpPr>
            <a:cxnSpLocks/>
          </p:cNvCxnSpPr>
          <p:nvPr/>
        </p:nvCxnSpPr>
        <p:spPr>
          <a:xfrm flipV="1">
            <a:off x="10301207" y="2123268"/>
            <a:ext cx="1410346" cy="7215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3" name="Picture 2" descr="Image result for supervised vs unsupervised">
            <a:extLst>
              <a:ext uri="{FF2B5EF4-FFF2-40B4-BE49-F238E27FC236}">
                <a16:creationId xmlns:a16="http://schemas.microsoft.com/office/drawing/2014/main" id="{634AD17A-8600-453F-A37F-E299A470C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292" y="3458929"/>
            <a:ext cx="4032843" cy="2748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1C2F11A-8C54-4E43-B6EB-AE55CF64D9B8}"/>
              </a:ext>
            </a:extLst>
          </p:cNvPr>
          <p:cNvSpPr/>
          <p:nvPr/>
        </p:nvSpPr>
        <p:spPr>
          <a:xfrm>
            <a:off x="10395538" y="5238427"/>
            <a:ext cx="1316015" cy="63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37214F-5366-4FE7-B0EB-2C82A359FDFF}"/>
              </a:ext>
            </a:extLst>
          </p:cNvPr>
          <p:cNvSpPr txBox="1"/>
          <p:nvPr/>
        </p:nvSpPr>
        <p:spPr>
          <a:xfrm>
            <a:off x="10301207" y="5062337"/>
            <a:ext cx="1503938" cy="1021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b="1" dirty="0"/>
              <a:t>Clustering and</a:t>
            </a:r>
          </a:p>
          <a:p>
            <a:pPr>
              <a:lnSpc>
                <a:spcPct val="150000"/>
              </a:lnSpc>
            </a:pPr>
            <a:r>
              <a:rPr lang="en-GB" sz="1400" b="1" dirty="0"/>
              <a:t>Embeddings and </a:t>
            </a:r>
          </a:p>
          <a:p>
            <a:pPr>
              <a:lnSpc>
                <a:spcPct val="150000"/>
              </a:lnSpc>
            </a:pPr>
            <a:r>
              <a:rPr lang="en-GB" sz="1400" b="1" dirty="0" err="1"/>
              <a:t>dim.reductions</a:t>
            </a:r>
            <a:endParaRPr lang="en-NL" sz="1400" b="1" dirty="0" err="1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DD3C95-655A-4694-9E01-D10E9BE27BFE}"/>
              </a:ext>
            </a:extLst>
          </p:cNvPr>
          <p:cNvSpPr/>
          <p:nvPr/>
        </p:nvSpPr>
        <p:spPr>
          <a:xfrm>
            <a:off x="10395538" y="4068068"/>
            <a:ext cx="1316015" cy="63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BE33AA7-D6B8-461F-808D-778AAAEE04D3}"/>
              </a:ext>
            </a:extLst>
          </p:cNvPr>
          <p:cNvSpPr txBox="1"/>
          <p:nvPr/>
        </p:nvSpPr>
        <p:spPr>
          <a:xfrm>
            <a:off x="10301207" y="3891978"/>
            <a:ext cx="1503938" cy="1021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b="1" dirty="0"/>
              <a:t>Clustering and</a:t>
            </a:r>
          </a:p>
          <a:p>
            <a:pPr>
              <a:lnSpc>
                <a:spcPct val="150000"/>
              </a:lnSpc>
            </a:pPr>
            <a:r>
              <a:rPr lang="en-GB" sz="1400" b="1" dirty="0"/>
              <a:t>Embeddings and </a:t>
            </a:r>
          </a:p>
          <a:p>
            <a:pPr>
              <a:lnSpc>
                <a:spcPct val="150000"/>
              </a:lnSpc>
            </a:pPr>
            <a:r>
              <a:rPr lang="en-GB" sz="1400" b="1" dirty="0" err="1"/>
              <a:t>dim.reductions</a:t>
            </a:r>
            <a:endParaRPr lang="en-NL" sz="1400" b="1" dirty="0" err="1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C0C0214-AF3C-41C3-B9DE-10A45C476610}"/>
              </a:ext>
            </a:extLst>
          </p:cNvPr>
          <p:cNvCxnSpPr/>
          <p:nvPr/>
        </p:nvCxnSpPr>
        <p:spPr>
          <a:xfrm>
            <a:off x="10259878" y="1038339"/>
            <a:ext cx="1451675" cy="7215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6FD6D75-E791-4FE2-8945-01FBF85570DF}"/>
              </a:ext>
            </a:extLst>
          </p:cNvPr>
          <p:cNvCxnSpPr>
            <a:cxnSpLocks/>
          </p:cNvCxnSpPr>
          <p:nvPr/>
        </p:nvCxnSpPr>
        <p:spPr>
          <a:xfrm flipV="1">
            <a:off x="10301207" y="1038339"/>
            <a:ext cx="1410346" cy="7215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98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/>
      <p:bldP spid="57" grpId="0" animBg="1"/>
      <p:bldP spid="5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E7069-74AA-424B-2069-A160F105C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125" y="3404996"/>
            <a:ext cx="2013874" cy="697616"/>
          </a:xfrm>
          <a:prstGeom prst="rect">
            <a:avLst/>
          </a:prstGeom>
        </p:spPr>
      </p:pic>
      <p:sp>
        <p:nvSpPr>
          <p:cNvPr id="150" name="Rectangle 7">
            <a:extLst>
              <a:ext uri="{FF2B5EF4-FFF2-40B4-BE49-F238E27FC236}">
                <a16:creationId xmlns:a16="http://schemas.microsoft.com/office/drawing/2014/main" id="{3D6ACCD9-49E0-4F25-A52C-977365359D17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rgbClr val="3C9BD5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E8B811B2-0D18-4DEB-909E-C4B9E9CB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22" y="421861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Davies-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Bouldin</a:t>
            </a: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 index (2: 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separation</a:t>
            </a: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19A7258C-8E23-F1BB-51AF-5EA44240A2CA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1651795"/>
            <a:ext cx="6462898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kumimoji="0" lang="en-US" altLang="en-US" sz="18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Step</a:t>
            </a:r>
            <a:r>
              <a:rPr kumimoji="0" lang="en-US" altLang="en-US" sz="1800" b="1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 2: </a:t>
            </a:r>
            <a:r>
              <a:rPr lang="en-US" sz="1800" b="1" dirty="0"/>
              <a:t>Measure how far different clusters are from each other.</a:t>
            </a:r>
            <a:endParaRPr kumimoji="0" lang="en-US" altLang="en-US" sz="1800" b="1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935194DD-3B1E-3232-D0E2-EADE8361276E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2066331"/>
            <a:ext cx="6387397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lang="en-US" sz="1800" dirty="0"/>
              <a:t>Inter-cluster distance: </a:t>
            </a:r>
            <a:r>
              <a:rPr lang="en-US" sz="1800" dirty="0" err="1"/>
              <a:t>Di,j</a:t>
            </a:r>
            <a:endParaRPr kumimoji="0" lang="en-US" altLang="en-US" sz="1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11E2245A-80ED-F37F-4EDD-36EEB13523A6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6" y="2790038"/>
            <a:ext cx="6387397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lang="en-US" sz="1800" dirty="0"/>
              <a:t>Mathematically: The distance between cluster </a:t>
            </a:r>
            <a:r>
              <a:rPr lang="en-US" sz="1800" dirty="0" err="1"/>
              <a:t>i</a:t>
            </a:r>
            <a:r>
              <a:rPr lang="en-US" sz="1800" dirty="0"/>
              <a:t> and j is:</a:t>
            </a:r>
            <a:endParaRPr kumimoji="0" lang="en-US" altLang="en-US" sz="1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7B8D5C3-743C-A6BF-DBBD-A9194D75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55" y="1626628"/>
            <a:ext cx="4788146" cy="3403775"/>
          </a:xfrm>
          <a:prstGeom prst="rect">
            <a:avLst/>
          </a:prstGeom>
        </p:spPr>
      </p:pic>
      <p:sp>
        <p:nvSpPr>
          <p:cNvPr id="62" name="Star: 5 Points 61">
            <a:extLst>
              <a:ext uri="{FF2B5EF4-FFF2-40B4-BE49-F238E27FC236}">
                <a16:creationId xmlns:a16="http://schemas.microsoft.com/office/drawing/2014/main" id="{E5A95610-4F15-6A13-1152-B46FCF195F6E}"/>
              </a:ext>
            </a:extLst>
          </p:cNvPr>
          <p:cNvSpPr/>
          <p:nvPr/>
        </p:nvSpPr>
        <p:spPr>
          <a:xfrm>
            <a:off x="1384183" y="4218641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Star: 5 Points 62">
            <a:extLst>
              <a:ext uri="{FF2B5EF4-FFF2-40B4-BE49-F238E27FC236}">
                <a16:creationId xmlns:a16="http://schemas.microsoft.com/office/drawing/2014/main" id="{A87F34C1-1055-F5DF-278A-6EE0663288C6}"/>
              </a:ext>
            </a:extLst>
          </p:cNvPr>
          <p:cNvSpPr/>
          <p:nvPr/>
        </p:nvSpPr>
        <p:spPr>
          <a:xfrm>
            <a:off x="2388480" y="2247113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79C10981-1B23-FC41-37B9-FC2F5394F09A}"/>
              </a:ext>
            </a:extLst>
          </p:cNvPr>
          <p:cNvSpPr/>
          <p:nvPr/>
        </p:nvSpPr>
        <p:spPr>
          <a:xfrm>
            <a:off x="4168155" y="3072013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22CD8C-EE29-C5C5-9088-315CDFF7877F}"/>
              </a:ext>
            </a:extLst>
          </p:cNvPr>
          <p:cNvSpPr txBox="1"/>
          <p:nvPr/>
        </p:nvSpPr>
        <p:spPr>
          <a:xfrm>
            <a:off x="5574067" y="4512256"/>
            <a:ext cx="56779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array([[ 0.        , 10.19470965, 16.58162892],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[10.19470965,  0.        , 14.70312974],</a:t>
            </a:r>
          </a:p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[16.58162892, 14.70312974,  0.        ]])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FC428B-A03E-2997-A8D3-15C3F6AD6D09}"/>
              </a:ext>
            </a:extLst>
          </p:cNvPr>
          <p:cNvCxnSpPr>
            <a:stCxn id="62" idx="4"/>
          </p:cNvCxnSpPr>
          <p:nvPr/>
        </p:nvCxnSpPr>
        <p:spPr>
          <a:xfrm flipV="1">
            <a:off x="1652631" y="3404996"/>
            <a:ext cx="1926592" cy="925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666C69-AEA8-6323-32A6-785E76ED045F}"/>
              </a:ext>
            </a:extLst>
          </p:cNvPr>
          <p:cNvCxnSpPr>
            <a:cxnSpLocks/>
          </p:cNvCxnSpPr>
          <p:nvPr/>
        </p:nvCxnSpPr>
        <p:spPr>
          <a:xfrm flipV="1">
            <a:off x="1518407" y="2587260"/>
            <a:ext cx="963296" cy="177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5AB65-25C6-AC56-FA66-ACC9C13B9587}"/>
              </a:ext>
            </a:extLst>
          </p:cNvPr>
          <p:cNvCxnSpPr>
            <a:cxnSpLocks/>
            <a:stCxn id="63" idx="4"/>
          </p:cNvCxnSpPr>
          <p:nvPr/>
        </p:nvCxnSpPr>
        <p:spPr>
          <a:xfrm>
            <a:off x="2656928" y="2359264"/>
            <a:ext cx="1506928" cy="712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1A5E1D-9241-F1C2-F721-7BCB18A9C75C}"/>
              </a:ext>
            </a:extLst>
          </p:cNvPr>
          <p:cNvCxnSpPr>
            <a:cxnSpLocks/>
            <a:stCxn id="63" idx="3"/>
          </p:cNvCxnSpPr>
          <p:nvPr/>
        </p:nvCxnSpPr>
        <p:spPr>
          <a:xfrm flipH="1">
            <a:off x="1813031" y="2540727"/>
            <a:ext cx="792628" cy="1561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EDD17A-620A-2790-DC46-E8A7D9C3BE39}"/>
              </a:ext>
            </a:extLst>
          </p:cNvPr>
          <p:cNvCxnSpPr>
            <a:cxnSpLocks/>
          </p:cNvCxnSpPr>
          <p:nvPr/>
        </p:nvCxnSpPr>
        <p:spPr>
          <a:xfrm flipH="1">
            <a:off x="1730673" y="3428875"/>
            <a:ext cx="2060816" cy="967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9F19A3-20E3-AEC7-1B3A-1005596946BF}"/>
              </a:ext>
            </a:extLst>
          </p:cNvPr>
          <p:cNvCxnSpPr>
            <a:cxnSpLocks/>
          </p:cNvCxnSpPr>
          <p:nvPr/>
        </p:nvCxnSpPr>
        <p:spPr>
          <a:xfrm>
            <a:off x="2751504" y="2540727"/>
            <a:ext cx="1349257" cy="62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705A6AF-5759-DB2C-5445-30232616862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1111" y="5388243"/>
            <a:ext cx="3943900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27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7">
            <a:extLst>
              <a:ext uri="{FF2B5EF4-FFF2-40B4-BE49-F238E27FC236}">
                <a16:creationId xmlns:a16="http://schemas.microsoft.com/office/drawing/2014/main" id="{3D6ACCD9-49E0-4F25-A52C-977365359D17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rgbClr val="3C9BD5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E8B811B2-0D18-4DEB-909E-C4B9E9CB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22" y="421861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Davies-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Bouldin</a:t>
            </a: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 index (3: ratio)</a:t>
            </a: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19A7258C-8E23-F1BB-51AF-5EA44240A2CA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1651795"/>
            <a:ext cx="6462898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kumimoji="0" lang="en-US" altLang="en-US" sz="18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Step</a:t>
            </a:r>
            <a:r>
              <a:rPr kumimoji="0" lang="en-US" altLang="en-US" sz="1800" b="1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 3: </a:t>
            </a:r>
            <a:r>
              <a:rPr lang="en-US" sz="1800" b="1" dirty="0"/>
              <a:t>Compute Ratio tightness vs. separation</a:t>
            </a:r>
            <a:endParaRPr kumimoji="0" lang="en-US" altLang="en-US" sz="1800" b="1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11E2245A-80ED-F37F-4EDD-36EEB13523A6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3004064"/>
            <a:ext cx="2092794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lang="en-US" sz="1800" dirty="0"/>
              <a:t>Mathematically:</a:t>
            </a:r>
            <a:endParaRPr kumimoji="0" lang="en-US" altLang="en-US" sz="1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7B8D5C3-743C-A6BF-DBBD-A9194D75F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5" y="1626628"/>
            <a:ext cx="4788146" cy="3403775"/>
          </a:xfrm>
          <a:prstGeom prst="rect">
            <a:avLst/>
          </a:prstGeom>
        </p:spPr>
      </p:pic>
      <p:sp>
        <p:nvSpPr>
          <p:cNvPr id="62" name="Star: 5 Points 61">
            <a:extLst>
              <a:ext uri="{FF2B5EF4-FFF2-40B4-BE49-F238E27FC236}">
                <a16:creationId xmlns:a16="http://schemas.microsoft.com/office/drawing/2014/main" id="{E5A95610-4F15-6A13-1152-B46FCF195F6E}"/>
              </a:ext>
            </a:extLst>
          </p:cNvPr>
          <p:cNvSpPr/>
          <p:nvPr/>
        </p:nvSpPr>
        <p:spPr>
          <a:xfrm>
            <a:off x="1384183" y="4218641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Star: 5 Points 62">
            <a:extLst>
              <a:ext uri="{FF2B5EF4-FFF2-40B4-BE49-F238E27FC236}">
                <a16:creationId xmlns:a16="http://schemas.microsoft.com/office/drawing/2014/main" id="{A87F34C1-1055-F5DF-278A-6EE0663288C6}"/>
              </a:ext>
            </a:extLst>
          </p:cNvPr>
          <p:cNvSpPr/>
          <p:nvPr/>
        </p:nvSpPr>
        <p:spPr>
          <a:xfrm>
            <a:off x="2388480" y="2247113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79C10981-1B23-FC41-37B9-FC2F5394F09A}"/>
              </a:ext>
            </a:extLst>
          </p:cNvPr>
          <p:cNvSpPr/>
          <p:nvPr/>
        </p:nvSpPr>
        <p:spPr>
          <a:xfrm>
            <a:off x="4168155" y="3072013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22CD8C-EE29-C5C5-9088-315CDFF7877F}"/>
              </a:ext>
            </a:extLst>
          </p:cNvPr>
          <p:cNvSpPr txBox="1"/>
          <p:nvPr/>
        </p:nvSpPr>
        <p:spPr>
          <a:xfrm>
            <a:off x="5466246" y="2024588"/>
            <a:ext cx="56779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This tells us if two clusters are overlapping or separate.</a:t>
            </a:r>
          </a:p>
          <a:p>
            <a:r>
              <a:rPr lang="en-US" sz="1400" dirty="0"/>
              <a:t>A small value means the clusters are far apart relative to how spread out they are (good separation).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666C69-AEA8-6323-32A6-785E76ED045F}"/>
              </a:ext>
            </a:extLst>
          </p:cNvPr>
          <p:cNvCxnSpPr>
            <a:cxnSpLocks/>
          </p:cNvCxnSpPr>
          <p:nvPr/>
        </p:nvCxnSpPr>
        <p:spPr>
          <a:xfrm flipV="1">
            <a:off x="1518407" y="2587260"/>
            <a:ext cx="963296" cy="177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8B944B2-9FE4-67B8-6CDF-49BA526B9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001" y="3227247"/>
            <a:ext cx="1848899" cy="8798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D80BC5-F376-D3D3-A5CF-ADFF43BF7BE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89900" y="3427132"/>
            <a:ext cx="3113258" cy="480049"/>
          </a:xfrm>
          <a:prstGeom prst="rect">
            <a:avLst/>
          </a:prstGeom>
        </p:spPr>
      </p:pic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26C9E01C-320D-4D8C-4E0E-D889047F3934}"/>
              </a:ext>
            </a:extLst>
          </p:cNvPr>
          <p:cNvSpPr/>
          <p:nvPr/>
        </p:nvSpPr>
        <p:spPr>
          <a:xfrm>
            <a:off x="1384183" y="4218641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F62BD5-CDBB-5A16-C0A4-3C8B95C58BA9}"/>
              </a:ext>
            </a:extLst>
          </p:cNvPr>
          <p:cNvCxnSpPr>
            <a:cxnSpLocks/>
          </p:cNvCxnSpPr>
          <p:nvPr/>
        </p:nvCxnSpPr>
        <p:spPr>
          <a:xfrm flipV="1">
            <a:off x="1518407" y="4196666"/>
            <a:ext cx="134224" cy="19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426BFF-1928-76F2-F752-576DC041C20D}"/>
              </a:ext>
            </a:extLst>
          </p:cNvPr>
          <p:cNvCxnSpPr>
            <a:cxnSpLocks/>
          </p:cNvCxnSpPr>
          <p:nvPr/>
        </p:nvCxnSpPr>
        <p:spPr>
          <a:xfrm flipV="1">
            <a:off x="1518407" y="4184293"/>
            <a:ext cx="736637" cy="211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57D039-9B84-0595-F7EE-C3D9A3B1963C}"/>
              </a:ext>
            </a:extLst>
          </p:cNvPr>
          <p:cNvCxnSpPr>
            <a:cxnSpLocks/>
          </p:cNvCxnSpPr>
          <p:nvPr/>
        </p:nvCxnSpPr>
        <p:spPr>
          <a:xfrm flipV="1">
            <a:off x="1538288" y="4128901"/>
            <a:ext cx="434578" cy="266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D3A237-6B9E-2224-E5F7-C53700CCB09E}"/>
              </a:ext>
            </a:extLst>
          </p:cNvPr>
          <p:cNvCxnSpPr>
            <a:cxnSpLocks/>
          </p:cNvCxnSpPr>
          <p:nvPr/>
        </p:nvCxnSpPr>
        <p:spPr>
          <a:xfrm flipV="1">
            <a:off x="2496232" y="2179227"/>
            <a:ext cx="134224" cy="19912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312C9C-2C99-B5F3-3B5A-47889BCC79E0}"/>
              </a:ext>
            </a:extLst>
          </p:cNvPr>
          <p:cNvCxnSpPr>
            <a:cxnSpLocks/>
          </p:cNvCxnSpPr>
          <p:nvPr/>
        </p:nvCxnSpPr>
        <p:spPr>
          <a:xfrm flipV="1">
            <a:off x="2496232" y="2353791"/>
            <a:ext cx="501762" cy="2455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7B2771-1116-50CC-2443-621059C870A4}"/>
              </a:ext>
            </a:extLst>
          </p:cNvPr>
          <p:cNvCxnSpPr>
            <a:cxnSpLocks/>
          </p:cNvCxnSpPr>
          <p:nvPr/>
        </p:nvCxnSpPr>
        <p:spPr>
          <a:xfrm flipV="1">
            <a:off x="2516113" y="2226469"/>
            <a:ext cx="288244" cy="15188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16C51C0-9E83-13BB-3264-AE5070568DF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13640"/>
          <a:stretch/>
        </p:blipFill>
        <p:spPr>
          <a:xfrm>
            <a:off x="7093499" y="5206205"/>
            <a:ext cx="1896401" cy="1417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2DF5A6E-9580-E9DC-AC7B-33A382CD32EE}"/>
              </a:ext>
            </a:extLst>
          </p:cNvPr>
          <p:cNvSpPr txBox="1"/>
          <p:nvPr/>
        </p:nvSpPr>
        <p:spPr>
          <a:xfrm>
            <a:off x="6025664" y="4401998"/>
            <a:ext cx="56779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array([[0.        , 0.23443123, 0.14849351],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[0.23443123, 0.        , 0.16808553],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[0.14849351, 0.16808553, 0.        ]])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D1C628-9084-90D6-0E8B-F0ACEECF741B}"/>
              </a:ext>
            </a:extLst>
          </p:cNvPr>
          <p:cNvSpPr txBox="1"/>
          <p:nvPr/>
        </p:nvSpPr>
        <p:spPr>
          <a:xfrm>
            <a:off x="5506433" y="4407358"/>
            <a:ext cx="5677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Rij=</a:t>
            </a:r>
          </a:p>
        </p:txBody>
      </p:sp>
    </p:spTree>
    <p:extLst>
      <p:ext uri="{BB962C8B-B14F-4D97-AF65-F5344CB8AC3E}">
        <p14:creationId xmlns:p14="http://schemas.microsoft.com/office/powerpoint/2010/main" val="1680509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35C2D54-3EF2-FE89-1AC4-D038B9E03703}"/>
              </a:ext>
            </a:extLst>
          </p:cNvPr>
          <p:cNvSpPr/>
          <p:nvPr/>
        </p:nvSpPr>
        <p:spPr>
          <a:xfrm>
            <a:off x="6893169" y="4642384"/>
            <a:ext cx="1194167" cy="20567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3B862B-642D-67C6-FA10-830008F07494}"/>
              </a:ext>
            </a:extLst>
          </p:cNvPr>
          <p:cNvSpPr/>
          <p:nvPr/>
        </p:nvSpPr>
        <p:spPr>
          <a:xfrm>
            <a:off x="8176846" y="4856455"/>
            <a:ext cx="1194167" cy="20567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C83F38-1988-4FC3-87D7-3BE39A292960}"/>
              </a:ext>
            </a:extLst>
          </p:cNvPr>
          <p:cNvSpPr/>
          <p:nvPr/>
        </p:nvSpPr>
        <p:spPr>
          <a:xfrm>
            <a:off x="8176846" y="4428698"/>
            <a:ext cx="1194167" cy="20567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0" name="Rectangle 7">
            <a:extLst>
              <a:ext uri="{FF2B5EF4-FFF2-40B4-BE49-F238E27FC236}">
                <a16:creationId xmlns:a16="http://schemas.microsoft.com/office/drawing/2014/main" id="{3D6ACCD9-49E0-4F25-A52C-977365359D17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rgbClr val="3C9BD5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E8B811B2-0D18-4DEB-909E-C4B9E9CB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22" y="421861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Davies-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Bouldin</a:t>
            </a: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 index (4: take worst)</a:t>
            </a: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19A7258C-8E23-F1BB-51AF-5EA44240A2CA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1651795"/>
            <a:ext cx="6462898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kumimoji="0" lang="en-US" altLang="en-US" sz="18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Step</a:t>
            </a:r>
            <a:r>
              <a:rPr kumimoji="0" lang="en-US" altLang="en-US" sz="1800" b="1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 4: </a:t>
            </a:r>
            <a:r>
              <a:rPr lang="en-US" sz="1800" b="1" dirty="0"/>
              <a:t>Take worst score over the clusters</a:t>
            </a:r>
            <a:endParaRPr kumimoji="0" lang="en-US" altLang="en-US" sz="1800" b="1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7B8D5C3-743C-A6BF-DBBD-A9194D75F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5" y="1626628"/>
            <a:ext cx="4788146" cy="3403775"/>
          </a:xfrm>
          <a:prstGeom prst="rect">
            <a:avLst/>
          </a:prstGeom>
        </p:spPr>
      </p:pic>
      <p:sp>
        <p:nvSpPr>
          <p:cNvPr id="62" name="Star: 5 Points 61">
            <a:extLst>
              <a:ext uri="{FF2B5EF4-FFF2-40B4-BE49-F238E27FC236}">
                <a16:creationId xmlns:a16="http://schemas.microsoft.com/office/drawing/2014/main" id="{E5A95610-4F15-6A13-1152-B46FCF195F6E}"/>
              </a:ext>
            </a:extLst>
          </p:cNvPr>
          <p:cNvSpPr/>
          <p:nvPr/>
        </p:nvSpPr>
        <p:spPr>
          <a:xfrm>
            <a:off x="1384183" y="4218641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Star: 5 Points 62">
            <a:extLst>
              <a:ext uri="{FF2B5EF4-FFF2-40B4-BE49-F238E27FC236}">
                <a16:creationId xmlns:a16="http://schemas.microsoft.com/office/drawing/2014/main" id="{A87F34C1-1055-F5DF-278A-6EE0663288C6}"/>
              </a:ext>
            </a:extLst>
          </p:cNvPr>
          <p:cNvSpPr/>
          <p:nvPr/>
        </p:nvSpPr>
        <p:spPr>
          <a:xfrm>
            <a:off x="2388480" y="2247113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79C10981-1B23-FC41-37B9-FC2F5394F09A}"/>
              </a:ext>
            </a:extLst>
          </p:cNvPr>
          <p:cNvSpPr/>
          <p:nvPr/>
        </p:nvSpPr>
        <p:spPr>
          <a:xfrm>
            <a:off x="4168155" y="3072013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26C9E01C-320D-4D8C-4E0E-D889047F3934}"/>
              </a:ext>
            </a:extLst>
          </p:cNvPr>
          <p:cNvSpPr/>
          <p:nvPr/>
        </p:nvSpPr>
        <p:spPr>
          <a:xfrm>
            <a:off x="1384183" y="4218641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2EC8D5-469F-FE9A-8244-38ED7E19BCD0}"/>
              </a:ext>
            </a:extLst>
          </p:cNvPr>
          <p:cNvSpPr txBox="1"/>
          <p:nvPr/>
        </p:nvSpPr>
        <p:spPr>
          <a:xfrm>
            <a:off x="6025664" y="4401998"/>
            <a:ext cx="56779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array([[0.        , 0.23443123, 0.14849351],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[0.23443123, 0.        , 0.16808553],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[0.14849351, 0.16808553, 0.        ]])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3364C-C6D6-5D0E-7D8E-8728F7729C8D}"/>
              </a:ext>
            </a:extLst>
          </p:cNvPr>
          <p:cNvSpPr txBox="1"/>
          <p:nvPr/>
        </p:nvSpPr>
        <p:spPr>
          <a:xfrm>
            <a:off x="5506433" y="4407358"/>
            <a:ext cx="5677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Rij=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9C014-0F0F-7CD0-C9C9-D3E2B3F3B24A}"/>
              </a:ext>
            </a:extLst>
          </p:cNvPr>
          <p:cNvSpPr txBox="1"/>
          <p:nvPr/>
        </p:nvSpPr>
        <p:spPr>
          <a:xfrm>
            <a:off x="5466246" y="2024588"/>
            <a:ext cx="5677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This tells us how badly clusters are separated from each other.</a:t>
            </a:r>
          </a:p>
          <a:p>
            <a:r>
              <a:rPr lang="en-US" sz="1400" dirty="0"/>
              <a:t>We want this number to be as small as possible.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76FBFAE-45DC-08E1-0EEA-7EDE106D2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047" y="3328515"/>
            <a:ext cx="1760479" cy="738663"/>
          </a:xfrm>
          <a:prstGeom prst="rect">
            <a:avLst/>
          </a:prstGeom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3E0DB66F-4575-FA28-EA34-B030E7E722AD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3004064"/>
            <a:ext cx="2092794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lang="en-US" sz="1800" dirty="0"/>
              <a:t>Mathematically:</a:t>
            </a:r>
            <a:endParaRPr kumimoji="0" lang="en-US" altLang="en-US" sz="1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668573-EFC6-5FD9-D0F1-F230B17DD884}"/>
              </a:ext>
            </a:extLst>
          </p:cNvPr>
          <p:cNvSpPr txBox="1"/>
          <p:nvPr/>
        </p:nvSpPr>
        <p:spPr>
          <a:xfrm>
            <a:off x="5506433" y="5600378"/>
            <a:ext cx="5677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Ri=[0.23443123, 0.23443123, 0.16808553]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6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7">
            <a:extLst>
              <a:ext uri="{FF2B5EF4-FFF2-40B4-BE49-F238E27FC236}">
                <a16:creationId xmlns:a16="http://schemas.microsoft.com/office/drawing/2014/main" id="{3D6ACCD9-49E0-4F25-A52C-977365359D17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rgbClr val="3C9BD5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E8B811B2-0D18-4DEB-909E-C4B9E9CB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22" y="421861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Davies-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Bouldin</a:t>
            </a: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 index (5: fin)</a:t>
            </a: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19A7258C-8E23-F1BB-51AF-5EA44240A2CA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1651795"/>
            <a:ext cx="6462898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kumimoji="0" lang="en-US" altLang="en-US" sz="18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Step</a:t>
            </a:r>
            <a:r>
              <a:rPr kumimoji="0" lang="en-US" altLang="en-US" sz="1800" b="1" i="0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</a:rPr>
              <a:t> 5: </a:t>
            </a:r>
            <a:r>
              <a:rPr lang="en-US" sz="1800" b="1" dirty="0"/>
              <a:t>Compute final score</a:t>
            </a:r>
            <a:endParaRPr kumimoji="0" lang="en-US" altLang="en-US" sz="1800" b="1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7B8D5C3-743C-A6BF-DBBD-A9194D75F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5" y="1626628"/>
            <a:ext cx="4788146" cy="3403775"/>
          </a:xfrm>
          <a:prstGeom prst="rect">
            <a:avLst/>
          </a:prstGeom>
        </p:spPr>
      </p:pic>
      <p:sp>
        <p:nvSpPr>
          <p:cNvPr id="62" name="Star: 5 Points 61">
            <a:extLst>
              <a:ext uri="{FF2B5EF4-FFF2-40B4-BE49-F238E27FC236}">
                <a16:creationId xmlns:a16="http://schemas.microsoft.com/office/drawing/2014/main" id="{E5A95610-4F15-6A13-1152-B46FCF195F6E}"/>
              </a:ext>
            </a:extLst>
          </p:cNvPr>
          <p:cNvSpPr/>
          <p:nvPr/>
        </p:nvSpPr>
        <p:spPr>
          <a:xfrm>
            <a:off x="1384183" y="4218641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Star: 5 Points 62">
            <a:extLst>
              <a:ext uri="{FF2B5EF4-FFF2-40B4-BE49-F238E27FC236}">
                <a16:creationId xmlns:a16="http://schemas.microsoft.com/office/drawing/2014/main" id="{A87F34C1-1055-F5DF-278A-6EE0663288C6}"/>
              </a:ext>
            </a:extLst>
          </p:cNvPr>
          <p:cNvSpPr/>
          <p:nvPr/>
        </p:nvSpPr>
        <p:spPr>
          <a:xfrm>
            <a:off x="2388480" y="2247113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79C10981-1B23-FC41-37B9-FC2F5394F09A}"/>
              </a:ext>
            </a:extLst>
          </p:cNvPr>
          <p:cNvSpPr/>
          <p:nvPr/>
        </p:nvSpPr>
        <p:spPr>
          <a:xfrm>
            <a:off x="4168155" y="3072013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26C9E01C-320D-4D8C-4E0E-D889047F3934}"/>
              </a:ext>
            </a:extLst>
          </p:cNvPr>
          <p:cNvSpPr/>
          <p:nvPr/>
        </p:nvSpPr>
        <p:spPr>
          <a:xfrm>
            <a:off x="1384183" y="4218641"/>
            <a:ext cx="268448" cy="29361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9C014-0F0F-7CD0-C9C9-D3E2B3F3B24A}"/>
              </a:ext>
            </a:extLst>
          </p:cNvPr>
          <p:cNvSpPr txBox="1"/>
          <p:nvPr/>
        </p:nvSpPr>
        <p:spPr>
          <a:xfrm>
            <a:off x="5466246" y="2024588"/>
            <a:ext cx="56779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This is the overall "badness" of the clustering.</a:t>
            </a:r>
          </a:p>
          <a:p>
            <a:r>
              <a:rPr lang="en-US" sz="1400" dirty="0"/>
              <a:t>A </a:t>
            </a:r>
            <a:r>
              <a:rPr lang="en-US" sz="1400" b="1" dirty="0"/>
              <a:t>lower Davies-Bouldin Index</a:t>
            </a:r>
            <a:r>
              <a:rPr lang="en-US" sz="1400" dirty="0"/>
              <a:t> means that clusters are tight and far apart. This is wat we want!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3E0DB66F-4575-FA28-EA34-B030E7E722AD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3004064"/>
            <a:ext cx="2092794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lang="en-US" sz="1800" dirty="0"/>
              <a:t>Mathematically:</a:t>
            </a:r>
            <a:endParaRPr kumimoji="0" lang="en-US" altLang="en-US" sz="1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B1FDB-ED75-7BB6-5CB1-95DED7DDD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940" y="3269840"/>
            <a:ext cx="1552792" cy="790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4C8E5A-BDF5-E3CC-C7AD-56F5172B1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938" y="4094749"/>
            <a:ext cx="3724795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548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B1B8E2-5159-E738-9AE7-2A206FA50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23" y="1531523"/>
            <a:ext cx="4788146" cy="3403775"/>
          </a:xfrm>
          <a:prstGeom prst="rect">
            <a:avLst/>
          </a:prstGeom>
        </p:spPr>
      </p:pic>
      <p:sp>
        <p:nvSpPr>
          <p:cNvPr id="150" name="Rectangle 7">
            <a:extLst>
              <a:ext uri="{FF2B5EF4-FFF2-40B4-BE49-F238E27FC236}">
                <a16:creationId xmlns:a16="http://schemas.microsoft.com/office/drawing/2014/main" id="{3D6ACCD9-49E0-4F25-A52C-977365359D17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rgbClr val="3C9BD5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E8B811B2-0D18-4DEB-909E-C4B9E9CB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22" y="421861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Davies-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Bouldin</a:t>
            </a: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 index (5: fin)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3E0DB66F-4575-FA28-EA34-B030E7E722AD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3004064"/>
            <a:ext cx="2092794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lang="en-US" sz="1800" dirty="0"/>
              <a:t>DB: 0.6183</a:t>
            </a:r>
            <a:endParaRPr kumimoji="0" lang="en-US" altLang="en-US" sz="1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4846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B1B8E2-5159-E738-9AE7-2A206FA50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23" y="1531523"/>
            <a:ext cx="4788146" cy="3403775"/>
          </a:xfrm>
          <a:prstGeom prst="rect">
            <a:avLst/>
          </a:prstGeom>
        </p:spPr>
      </p:pic>
      <p:sp>
        <p:nvSpPr>
          <p:cNvPr id="150" name="Rectangle 7">
            <a:extLst>
              <a:ext uri="{FF2B5EF4-FFF2-40B4-BE49-F238E27FC236}">
                <a16:creationId xmlns:a16="http://schemas.microsoft.com/office/drawing/2014/main" id="{3D6ACCD9-49E0-4F25-A52C-977365359D17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rgbClr val="3C9BD5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E8B811B2-0D18-4DEB-909E-C4B9E9CB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22" y="421861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Davies-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Bouldin</a:t>
            </a: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 index (5: fin)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3E0DB66F-4575-FA28-EA34-B030E7E722AD}"/>
              </a:ext>
            </a:extLst>
          </p:cNvPr>
          <p:cNvSpPr txBox="1">
            <a:spLocks noChangeArrowheads="1"/>
          </p:cNvSpPr>
          <p:nvPr/>
        </p:nvSpPr>
        <p:spPr>
          <a:xfrm>
            <a:off x="5466247" y="3004064"/>
            <a:ext cx="2092794" cy="361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ct val="300000"/>
              </a:spcAft>
              <a:buNone/>
              <a:defRPr/>
            </a:pPr>
            <a:r>
              <a:rPr lang="en-US" sz="1800" dirty="0"/>
              <a:t>DB</a:t>
            </a:r>
            <a:r>
              <a:rPr lang="en-US" sz="1800"/>
              <a:t>: 1.0112</a:t>
            </a:r>
            <a:endParaRPr kumimoji="0" lang="en-US" altLang="en-US" sz="1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46CE1A-E1B6-885F-E716-122556238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14" y="1464129"/>
            <a:ext cx="4788146" cy="34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597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>
            <a:extLst>
              <a:ext uri="{FF2B5EF4-FFF2-40B4-BE49-F238E27FC236}">
                <a16:creationId xmlns:a16="http://schemas.microsoft.com/office/drawing/2014/main" id="{592C3618-ACB6-48C5-8A8A-B885B57CB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SILHOUETTE SCORE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4395C2-A29C-43C5-A165-4E6046E43145}"/>
              </a:ext>
            </a:extLst>
          </p:cNvPr>
          <p:cNvSpPr txBox="1"/>
          <p:nvPr/>
        </p:nvSpPr>
        <p:spPr>
          <a:xfrm>
            <a:off x="846880" y="1184430"/>
            <a:ext cx="11252129" cy="871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Intuition: Samples in the same cluster are closer to each other than to the samples of other clusters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Expensive; complexity of O(n</a:t>
            </a:r>
            <a:r>
              <a:rPr lang="en-GB" baseline="30000" dirty="0"/>
              <a:t>2</a:t>
            </a:r>
            <a:r>
              <a:rPr lang="en-GB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8536F6-FAB3-4306-B156-9A4F9E2C93E9}"/>
              </a:ext>
            </a:extLst>
          </p:cNvPr>
          <p:cNvSpPr txBox="1"/>
          <p:nvPr/>
        </p:nvSpPr>
        <p:spPr>
          <a:xfrm>
            <a:off x="7035498" y="5519595"/>
            <a:ext cx="4232056" cy="577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2400" b="1" dirty="0"/>
              <a:t>High </a:t>
            </a:r>
            <a:r>
              <a:rPr lang="nl-NL" sz="2400" b="1" i="1" dirty="0"/>
              <a:t>S</a:t>
            </a:r>
            <a:r>
              <a:rPr lang="nl-NL" sz="2400" b="1" dirty="0"/>
              <a:t> = better defined clusters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BD5457-EB85-415A-849B-DFEFE793347E}"/>
              </a:ext>
            </a:extLst>
          </p:cNvPr>
          <p:cNvSpPr/>
          <p:nvPr/>
        </p:nvSpPr>
        <p:spPr>
          <a:xfrm>
            <a:off x="846880" y="521288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 (Body)"/>
              </a:rPr>
              <a:t>S 		Range</a:t>
            </a:r>
            <a:r>
              <a:rPr lang="en-GB" dirty="0">
                <a:latin typeface="Segoe UI Light (Body)"/>
              </a:rPr>
              <a:t> [-1, 0, 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 (Body)"/>
              </a:rPr>
              <a:t>~0		Inflection point between two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 (Body)"/>
              </a:rPr>
              <a:t>~-1 		Better off assigning it to the other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 (Body)"/>
              </a:rPr>
              <a:t>~+1 		Belonging to an ‘appropriate’ cluster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FC3980-7C57-4C0D-B26A-4123C7E76653}"/>
                  </a:ext>
                </a:extLst>
              </p:cNvPr>
              <p:cNvSpPr txBox="1"/>
              <p:nvPr/>
            </p:nvSpPr>
            <p:spPr>
              <a:xfrm>
                <a:off x="3620753" y="2139144"/>
                <a:ext cx="2841099" cy="1405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nl-NL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FC3980-7C57-4C0D-B26A-4123C7E76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53" y="2139144"/>
                <a:ext cx="2841099" cy="140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132A8A-2558-40DE-BFA2-8F002DE073CB}"/>
                  </a:ext>
                </a:extLst>
              </p:cNvPr>
              <p:cNvSpPr txBox="1"/>
              <p:nvPr/>
            </p:nvSpPr>
            <p:spPr>
              <a:xfrm>
                <a:off x="6612267" y="2159774"/>
                <a:ext cx="3393814" cy="1405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nl-N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nl-NL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2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nl-NL" sz="2000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nl-NL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132A8A-2558-40DE-BFA2-8F002DE07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267" y="2159774"/>
                <a:ext cx="3393814" cy="140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A14AFF-714B-472D-83C8-43D2D494CB79}"/>
                  </a:ext>
                </a:extLst>
              </p:cNvPr>
              <p:cNvSpPr txBox="1"/>
              <p:nvPr/>
            </p:nvSpPr>
            <p:spPr>
              <a:xfrm>
                <a:off x="792222" y="2327050"/>
                <a:ext cx="2239652" cy="11501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nl-NL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l-NL" sz="24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A14AFF-714B-472D-83C8-43D2D494C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22" y="2327050"/>
                <a:ext cx="2239652" cy="11501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7189FC-5B98-466B-81E7-89EC7C876624}"/>
                  </a:ext>
                </a:extLst>
              </p:cNvPr>
              <p:cNvSpPr txBox="1"/>
              <p:nvPr/>
            </p:nvSpPr>
            <p:spPr>
              <a:xfrm>
                <a:off x="10006081" y="1978946"/>
                <a:ext cx="2185919" cy="1997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nl-NL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nl-NL" sz="2400" b="0" dirty="0"/>
              </a:p>
              <a:p>
                <a:pPr>
                  <a:lnSpc>
                    <a:spcPct val="150000"/>
                  </a:lnSpc>
                </a:pPr>
                <a:endParaRPr lang="nl-NL" sz="2400" dirty="0" err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7189FC-5B98-466B-81E7-89EC7C876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081" y="1978946"/>
                <a:ext cx="2185919" cy="19975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73B6669-3E89-4B97-852D-C854F604260F}"/>
              </a:ext>
            </a:extLst>
          </p:cNvPr>
          <p:cNvSpPr/>
          <p:nvPr/>
        </p:nvSpPr>
        <p:spPr>
          <a:xfrm>
            <a:off x="3352096" y="3613570"/>
            <a:ext cx="32601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 (Body)"/>
              </a:rPr>
              <a:t>where </a:t>
            </a:r>
            <a:r>
              <a:rPr lang="en-US" sz="1600" i="1" dirty="0">
                <a:latin typeface="Segoe UI Light (Body)"/>
              </a:rPr>
              <a:t>a(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i="1" dirty="0">
                <a:latin typeface="Segoe UI Light (Body)"/>
              </a:rPr>
              <a:t>)</a:t>
            </a:r>
            <a:r>
              <a:rPr lang="en-US" sz="1600" dirty="0">
                <a:latin typeface="Segoe UI Light (Body)"/>
              </a:rPr>
              <a:t> is the average distance of point 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dirty="0">
                <a:latin typeface="Segoe UI Light (Body)"/>
              </a:rPr>
              <a:t> from all other points in its cluster and </a:t>
            </a:r>
            <a:r>
              <a:rPr lang="en-US" sz="1600" i="1" dirty="0">
                <a:latin typeface="Segoe UI Light (Body)"/>
              </a:rPr>
              <a:t>b(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i="1" dirty="0">
                <a:latin typeface="Segoe UI Light (Body)"/>
              </a:rPr>
              <a:t>)</a:t>
            </a:r>
            <a:r>
              <a:rPr lang="en-US" sz="1600" dirty="0">
                <a:latin typeface="Segoe UI Light (Body)"/>
              </a:rPr>
              <a:t> is the smallest average distance of 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dirty="0">
                <a:latin typeface="Segoe UI Light (Body)"/>
              </a:rPr>
              <a:t> to all points in any other cluster. </a:t>
            </a:r>
            <a:endParaRPr lang="en-NL" sz="1600" dirty="0">
              <a:latin typeface="Segoe UI Light (Body)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69A6DE-8604-4A1C-8ED3-3B002F4857D1}"/>
              </a:ext>
            </a:extLst>
          </p:cNvPr>
          <p:cNvSpPr/>
          <p:nvPr/>
        </p:nvSpPr>
        <p:spPr>
          <a:xfrm>
            <a:off x="6899861" y="3613570"/>
            <a:ext cx="39933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 (Body)"/>
              </a:rPr>
              <a:t>To clarify, </a:t>
            </a:r>
            <a:r>
              <a:rPr lang="en-US" sz="1600" i="1" dirty="0">
                <a:latin typeface="Segoe UI Light (Body)"/>
              </a:rPr>
              <a:t>b(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i="1" dirty="0">
                <a:latin typeface="Segoe UI Light (Body)"/>
              </a:rPr>
              <a:t>)</a:t>
            </a:r>
            <a:r>
              <a:rPr lang="en-US" sz="1600" dirty="0">
                <a:latin typeface="Segoe UI Light (Body)"/>
              </a:rPr>
              <a:t> is found by measuring the average distance of 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dirty="0">
                <a:latin typeface="Segoe UI Light (Body)"/>
              </a:rPr>
              <a:t> from every point in cluster A, the average distance of </a:t>
            </a:r>
            <a:r>
              <a:rPr lang="en-US" sz="1600" dirty="0" err="1">
                <a:latin typeface="Segoe UI Light (Body)"/>
              </a:rPr>
              <a:t>i</a:t>
            </a:r>
            <a:r>
              <a:rPr lang="en-US" sz="1600" dirty="0">
                <a:latin typeface="Segoe UI Light (Body)"/>
              </a:rPr>
              <a:t> from every point in cluster B, and taking the smallest resulting value.</a:t>
            </a:r>
            <a:endParaRPr lang="en-NL" sz="1600" dirty="0">
              <a:latin typeface="Segoe UI Light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1016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0" grpId="0"/>
      <p:bldP spid="9" grpId="0"/>
      <p:bldP spid="11" grpId="0"/>
      <p:bldP spid="13" grpId="0"/>
      <p:bldP spid="14" grpId="0"/>
      <p:bldP spid="1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9CCCF94-9E4E-4B3E-AF0B-25EE0F1B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INERTIA OR WITHIN-CLUSTER SUM OF SQUARES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BB39B-2C13-4CEF-AA35-80433E4249A7}"/>
              </a:ext>
            </a:extLst>
          </p:cNvPr>
          <p:cNvSpPr txBox="1"/>
          <p:nvPr/>
        </p:nvSpPr>
        <p:spPr>
          <a:xfrm>
            <a:off x="925975" y="1909823"/>
            <a:ext cx="1049823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2000" dirty="0"/>
              <a:t>Samples in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same</a:t>
            </a:r>
            <a:r>
              <a:rPr lang="nl-NL" sz="2000" dirty="0"/>
              <a:t> cluster are </a:t>
            </a:r>
            <a:r>
              <a:rPr lang="nl-NL" sz="2000" dirty="0" err="1"/>
              <a:t>similar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each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endParaRPr lang="nl-NL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B8EED9-6518-452B-93E6-B687E0734AA0}"/>
              </a:ext>
            </a:extLst>
          </p:cNvPr>
          <p:cNvSpPr txBox="1"/>
          <p:nvPr/>
        </p:nvSpPr>
        <p:spPr>
          <a:xfrm>
            <a:off x="962628" y="5592502"/>
            <a:ext cx="1049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2000" dirty="0"/>
              <a:t>Does </a:t>
            </a:r>
            <a:r>
              <a:rPr lang="nl-NL" sz="2000" dirty="0" err="1"/>
              <a:t>not</a:t>
            </a:r>
            <a:r>
              <a:rPr lang="nl-NL" sz="2000" dirty="0"/>
              <a:t> take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dissimilarity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samples </a:t>
            </a:r>
            <a:r>
              <a:rPr lang="nl-NL" sz="2000" dirty="0" err="1"/>
              <a:t>from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clusters </a:t>
            </a:r>
            <a:r>
              <a:rPr lang="nl-NL" sz="2000" dirty="0" err="1"/>
              <a:t>into</a:t>
            </a:r>
            <a:r>
              <a:rPr lang="nl-NL" sz="2000" dirty="0"/>
              <a:t> account.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303D25-D8ED-4BBE-A1AB-F60D2F81C626}"/>
              </a:ext>
            </a:extLst>
          </p:cNvPr>
          <p:cNvGrpSpPr/>
          <p:nvPr/>
        </p:nvGrpSpPr>
        <p:grpSpPr>
          <a:xfrm>
            <a:off x="914400" y="2766349"/>
            <a:ext cx="5951181" cy="2102646"/>
            <a:chOff x="914400" y="2766349"/>
            <a:chExt cx="5951181" cy="21026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398420E-71E8-4CB3-98C7-8787C3132F19}"/>
                    </a:ext>
                  </a:extLst>
                </p:cNvPr>
                <p:cNvSpPr txBox="1"/>
                <p:nvPr/>
              </p:nvSpPr>
              <p:spPr>
                <a:xfrm>
                  <a:off x="1088020" y="3356658"/>
                  <a:ext cx="3307316" cy="15123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nl-NL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nl-NL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nl-NL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nl-NL" sz="2400" dirty="0" err="1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E08596F-8366-7E42-9CA0-3BEF18E98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020" y="3356658"/>
                  <a:ext cx="3307316" cy="1512337"/>
                </a:xfrm>
                <a:prstGeom prst="rect">
                  <a:avLst/>
                </a:prstGeom>
                <a:blipFill>
                  <a:blip r:embed="rId3"/>
                  <a:stretch>
                    <a:fillRect l="-1533" t="-49580" r="-383" b="-121849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A1F3B2C-5E96-48E6-8559-9834AC65D0FA}"/>
                    </a:ext>
                  </a:extLst>
                </p:cNvPr>
                <p:cNvSpPr txBox="1"/>
                <p:nvPr/>
              </p:nvSpPr>
              <p:spPr>
                <a:xfrm>
                  <a:off x="914400" y="2766349"/>
                  <a:ext cx="5951181" cy="5055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nl-NL" sz="2000" dirty="0"/>
                    <a:t>Inertia of a cluster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nl-NL" sz="2000" dirty="0"/>
                    <a:t> </a:t>
                  </a:r>
                  <a:r>
                    <a:rPr lang="nl-NL" sz="2000" dirty="0" err="1"/>
                    <a:t>with</a:t>
                  </a:r>
                  <a:r>
                    <a:rPr lang="nl-NL" sz="2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nl-NL" sz="2000" dirty="0"/>
                    <a:t> samples </a:t>
                  </a:r>
                  <a:r>
                    <a:rPr lang="nl-NL" sz="2000" dirty="0" err="1"/>
                    <a:t>and</a:t>
                  </a:r>
                  <a:r>
                    <a:rPr lang="nl-NL" sz="2000" dirty="0"/>
                    <a:t> </a:t>
                  </a:r>
                  <a:r>
                    <a:rPr lang="nl-NL" sz="2000" dirty="0" err="1"/>
                    <a:t>centroid</a:t>
                  </a:r>
                  <a:r>
                    <a:rPr lang="nl-NL" sz="2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nl-NL" sz="2000" dirty="0"/>
                    <a:t>:</a:t>
                  </a:r>
                  <a:endParaRPr lang="nl-NL" sz="2000" dirty="0" err="1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9B11EA6-0F0C-004A-8DCC-8AA1F7ECA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400" y="2766349"/>
                  <a:ext cx="5951181" cy="505523"/>
                </a:xfrm>
                <a:prstGeom prst="rect">
                  <a:avLst/>
                </a:prstGeom>
                <a:blipFill>
                  <a:blip r:embed="rId4"/>
                  <a:stretch>
                    <a:fillRect l="-1066" b="-17073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3263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121EECD-80FF-42FB-A3ED-E961EEFAB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26446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Comparison evaluation approaches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95EDA9-294B-4869-AF34-AD2390BF62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AEAF2"/>
              </a:clrFrom>
              <a:clrTo>
                <a:srgbClr val="EAEA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4977" y="2417498"/>
            <a:ext cx="3900652" cy="2219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941EF8-3C64-4DB7-B55E-684471C08EB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F2"/>
              </a:clrFrom>
              <a:clrTo>
                <a:srgbClr val="EAEA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6856" y="4742262"/>
            <a:ext cx="4216328" cy="18473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F2B325-574A-4065-9641-340373AD7B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AF2"/>
              </a:clrFrom>
              <a:clrTo>
                <a:srgbClr val="EAEA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626" y="2460966"/>
            <a:ext cx="3787351" cy="20769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D07B1D-05FE-4997-A080-C4AEEFC3332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AEAF2"/>
              </a:clrFrom>
              <a:clrTo>
                <a:srgbClr val="EAEA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9289" y="2400427"/>
            <a:ext cx="3839860" cy="21374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070F16-A0CC-4543-87CB-B5185BBEBB21}"/>
              </a:ext>
            </a:extLst>
          </p:cNvPr>
          <p:cNvSpPr txBox="1"/>
          <p:nvPr/>
        </p:nvSpPr>
        <p:spPr>
          <a:xfrm>
            <a:off x="869530" y="1672569"/>
            <a:ext cx="2217981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nl-NL" sz="2000" b="1" dirty="0"/>
              <a:t>DB-index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A6835C-938A-43EF-9FE3-BB07BC576660}"/>
              </a:ext>
            </a:extLst>
          </p:cNvPr>
          <p:cNvSpPr txBox="1"/>
          <p:nvPr/>
        </p:nvSpPr>
        <p:spPr>
          <a:xfrm>
            <a:off x="5029485" y="1672569"/>
            <a:ext cx="2217981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nl-NL" sz="2000" b="1" dirty="0"/>
              <a:t>Silhoutte score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D27FEE-CC57-45D9-83C7-EE96AD6C877E}"/>
              </a:ext>
            </a:extLst>
          </p:cNvPr>
          <p:cNvSpPr txBox="1"/>
          <p:nvPr/>
        </p:nvSpPr>
        <p:spPr>
          <a:xfrm>
            <a:off x="9386996" y="1672569"/>
            <a:ext cx="2217981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nl-NL" sz="2000" b="1" dirty="0"/>
              <a:t>Elbow method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952C7-6C5A-4C03-900B-2CD1720A22C9}"/>
              </a:ext>
            </a:extLst>
          </p:cNvPr>
          <p:cNvSpPr/>
          <p:nvPr/>
        </p:nvSpPr>
        <p:spPr>
          <a:xfrm>
            <a:off x="656053" y="1239648"/>
            <a:ext cx="9159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b="1" dirty="0"/>
              <a:t> [data, </a:t>
            </a:r>
            <a:r>
              <a:rPr lang="en-NL" b="1" dirty="0" err="1"/>
              <a:t>labels_true</a:t>
            </a:r>
            <a:r>
              <a:rPr lang="en-NL" b="1" dirty="0"/>
              <a:t>] = </a:t>
            </a:r>
            <a:r>
              <a:rPr lang="en-NL" b="1" dirty="0" err="1"/>
              <a:t>make_blobs</a:t>
            </a:r>
            <a:r>
              <a:rPr lang="en-NL" b="1" dirty="0"/>
              <a:t>(</a:t>
            </a:r>
            <a:r>
              <a:rPr lang="en-NL" b="1" dirty="0" err="1"/>
              <a:t>n_samples</a:t>
            </a:r>
            <a:r>
              <a:rPr lang="en-NL" b="1" dirty="0"/>
              <a:t>=750, </a:t>
            </a:r>
            <a:r>
              <a:rPr lang="en-NL" b="1" dirty="0" err="1"/>
              <a:t>centers</a:t>
            </a:r>
            <a:r>
              <a:rPr lang="en-NL" b="1" dirty="0"/>
              <a:t>=5, </a:t>
            </a:r>
            <a:r>
              <a:rPr lang="en-NL" b="1" dirty="0" err="1"/>
              <a:t>n_features</a:t>
            </a:r>
            <a:r>
              <a:rPr lang="en-NL" b="1" dirty="0"/>
              <a:t>=10)</a:t>
            </a:r>
          </a:p>
        </p:txBody>
      </p:sp>
    </p:spTree>
    <p:extLst>
      <p:ext uri="{BB962C8B-B14F-4D97-AF65-F5344CB8AC3E}">
        <p14:creationId xmlns:p14="http://schemas.microsoft.com/office/powerpoint/2010/main" val="24496217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121EECD-80FF-42FB-A3ED-E961EEFAB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26446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3F16FD-08DC-4C70-B30A-F9C371524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645" y="1768383"/>
            <a:ext cx="6705197" cy="400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17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concept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4338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Clustering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88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111A0FA-4675-4F88-AD42-5A29287B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/>
          <a:lstStyle/>
          <a:p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Clustering: 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final</a:t>
            </a: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remarks</a:t>
            </a:r>
            <a:endParaRPr lang="nl-N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C6C93C5-C41B-4531-9EC4-161741B09774}"/>
              </a:ext>
            </a:extLst>
          </p:cNvPr>
          <p:cNvSpPr txBox="1">
            <a:spLocks/>
          </p:cNvSpPr>
          <p:nvPr/>
        </p:nvSpPr>
        <p:spPr>
          <a:xfrm>
            <a:off x="723786" y="1346528"/>
            <a:ext cx="10704690" cy="5293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nl-NL" sz="2400"/>
              <a:t>Advantage: You will always find clusters</a:t>
            </a:r>
          </a:p>
          <a:p>
            <a:pPr>
              <a:lnSpc>
                <a:spcPct val="150000"/>
              </a:lnSpc>
            </a:pPr>
            <a:r>
              <a:rPr lang="nl-NL" sz="2400"/>
              <a:t>Disadvantage: You will always find clusters</a:t>
            </a:r>
          </a:p>
          <a:p>
            <a:pPr>
              <a:lnSpc>
                <a:spcPct val="150000"/>
              </a:lnSpc>
            </a:pPr>
            <a:r>
              <a:rPr lang="nl-NL" sz="2400"/>
              <a:t>Do not randomly perform clustering with different parameters. Think before act!</a:t>
            </a:r>
          </a:p>
          <a:p>
            <a:pPr>
              <a:lnSpc>
                <a:spcPct val="150000"/>
              </a:lnSpc>
            </a:pPr>
            <a:r>
              <a:rPr lang="nl-NL" sz="2400"/>
              <a:t>Find something “old”, and something “new” within the domain is a good sign</a:t>
            </a:r>
          </a:p>
          <a:p>
            <a:pPr>
              <a:lnSpc>
                <a:spcPct val="150000"/>
              </a:lnSpc>
            </a:pPr>
            <a:r>
              <a:rPr lang="nl-NL" sz="2400"/>
              <a:t>Make sure, your metric complies with triangularity </a:t>
            </a:r>
          </a:p>
          <a:p>
            <a:pPr>
              <a:lnSpc>
                <a:spcPct val="150000"/>
              </a:lnSpc>
            </a:pPr>
            <a:endParaRPr lang="nl-NL" sz="2400"/>
          </a:p>
          <a:p>
            <a:pPr>
              <a:lnSpc>
                <a:spcPct val="150000"/>
              </a:lnSpc>
            </a:pPr>
            <a:r>
              <a:rPr lang="nl-NL" sz="2400"/>
              <a:t>Usefull links:</a:t>
            </a:r>
          </a:p>
          <a:p>
            <a:pPr lvl="1">
              <a:lnSpc>
                <a:spcPct val="150000"/>
              </a:lnSpc>
            </a:pPr>
            <a:r>
              <a:rPr lang="nl-NL" sz="2000">
                <a:hlinkClick r:id="rId3"/>
              </a:rPr>
              <a:t>https://distill.pub/2016/misread-tsne/</a:t>
            </a:r>
            <a:endParaRPr lang="nl-NL" sz="2000"/>
          </a:p>
          <a:p>
            <a:pPr lvl="1">
              <a:lnSpc>
                <a:spcPct val="150000"/>
              </a:lnSpc>
            </a:pPr>
            <a:endParaRPr lang="nl-NL" sz="2000"/>
          </a:p>
          <a:p>
            <a:pPr>
              <a:lnSpc>
                <a:spcPct val="150000"/>
              </a:lnSpc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15802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0DC5E7-C305-4D82-9498-F6C723C3DF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084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B60C31-E774-4C8B-942C-64F99749F4AE}"/>
              </a:ext>
            </a:extLst>
          </p:cNvPr>
          <p:cNvSpPr txBox="1"/>
          <p:nvPr/>
        </p:nvSpPr>
        <p:spPr>
          <a:xfrm>
            <a:off x="11084" y="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Masterclass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68333-F3B2-4CBC-9DA4-E9653C505753}"/>
              </a:ext>
            </a:extLst>
          </p:cNvPr>
          <p:cNvSpPr txBox="1"/>
          <p:nvPr/>
        </p:nvSpPr>
        <p:spPr>
          <a:xfrm>
            <a:off x="11084" y="38472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Unsupervised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3BA1C-A4F7-4875-89DE-441DEBAB3D87}"/>
              </a:ext>
            </a:extLst>
          </p:cNvPr>
          <p:cNvSpPr txBox="1"/>
          <p:nvPr/>
        </p:nvSpPr>
        <p:spPr>
          <a:xfrm>
            <a:off x="33252" y="76944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DA797-2F7E-434A-A4BA-30A782E2EF1F}"/>
              </a:ext>
            </a:extLst>
          </p:cNvPr>
          <p:cNvSpPr txBox="1"/>
          <p:nvPr/>
        </p:nvSpPr>
        <p:spPr>
          <a:xfrm>
            <a:off x="161276" y="5318678"/>
            <a:ext cx="118694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Take home message:</a:t>
            </a:r>
          </a:p>
          <a:p>
            <a:pPr lvl="0">
              <a:defRPr/>
            </a:pPr>
            <a:r>
              <a:rPr lang="en-US" sz="2800" i="1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Always visualize your data first, </a:t>
            </a:r>
          </a:p>
          <a:p>
            <a:pPr lvl="0">
              <a:defRPr/>
            </a:pPr>
            <a:r>
              <a:rPr lang="en-US" sz="2800" i="1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before you start to train predictors on the data! </a:t>
            </a:r>
            <a:endParaRPr kumimoji="0" lang="en-US" sz="2800" b="0" i="1" u="sng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96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Hands 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4338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F84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 Basics :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https://colab.research.google.com/github/erdogant/clusteval/blob/master/notebooks/clusteval.ipynb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F84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 Mixed datasets: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https://colab.research.google.com/github/erdogant/clusteval/blob/master/notebooks/clusteval_salary_dataset.ipynb</a:t>
            </a: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Ligh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 Images : https://colab.research.google.com/github/erdogant/clustimage/blob/master/notebooks/clustimage.ipynb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Light"/>
              <a:ea typeface="+mn-ea"/>
              <a:cs typeface="+mn-cs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Light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 Traffic signs : https://colab.research.google.com/github/rwsdatalab/verkeersborden/blob/master/notebooks/Verkeersborden_clusteren.ipynb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5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7480F20-4887-4044-8C0E-7A81D668B007}"/>
              </a:ext>
            </a:extLst>
          </p:cNvPr>
          <p:cNvSpPr txBox="1">
            <a:spLocks/>
          </p:cNvSpPr>
          <p:nvPr/>
        </p:nvSpPr>
        <p:spPr>
          <a:xfrm>
            <a:off x="902759" y="799826"/>
            <a:ext cx="10515600" cy="633600"/>
          </a:xfrm>
        </p:spPr>
        <p:txBody>
          <a:bodyPr/>
          <a:lstStyle>
            <a:defPPr>
              <a:defRPr lang="en-NL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0" cap="all" baseline="0">
                <a:solidFill>
                  <a:srgbClr val="3C9BD5">
                    <a:lumMod val="50000"/>
                  </a:srgbClr>
                </a:solidFill>
                <a:latin typeface="Segoe UI Light"/>
                <a:ea typeface="+mj-ea"/>
                <a:cs typeface="+mj-cs"/>
              </a:defRPr>
            </a:lvl1pPr>
          </a:lstStyle>
          <a:p>
            <a:r>
              <a:rPr lang="en-US" dirty="0"/>
              <a:t>SAMPLES WITH SIMILAR PROFILES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3A2962-3280-432A-89BA-98D29676E3C7}"/>
              </a:ext>
            </a:extLst>
          </p:cNvPr>
          <p:cNvGrpSpPr/>
          <p:nvPr/>
        </p:nvGrpSpPr>
        <p:grpSpPr>
          <a:xfrm>
            <a:off x="665019" y="1791856"/>
            <a:ext cx="5163256" cy="4562762"/>
            <a:chOff x="665019" y="1791856"/>
            <a:chExt cx="5163256" cy="456276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2F2550E-EA01-4D4D-B7DC-53858B30B86D}"/>
                </a:ext>
              </a:extLst>
            </p:cNvPr>
            <p:cNvSpPr/>
            <p:nvPr/>
          </p:nvSpPr>
          <p:spPr>
            <a:xfrm>
              <a:off x="665019" y="3140364"/>
              <a:ext cx="2567709" cy="2567709"/>
            </a:xfrm>
            <a:prstGeom prst="ellipse">
              <a:avLst/>
            </a:prstGeom>
            <a:noFill/>
            <a:ln w="38100" cap="flat" cmpd="sng" algn="ctr">
              <a:solidFill>
                <a:srgbClr val="3C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8F31BC-C881-49E2-B3C3-86FF80DEED67}"/>
                </a:ext>
              </a:extLst>
            </p:cNvPr>
            <p:cNvSpPr/>
            <p:nvPr/>
          </p:nvSpPr>
          <p:spPr>
            <a:xfrm>
              <a:off x="2914070" y="2041238"/>
              <a:ext cx="2147453" cy="2147453"/>
            </a:xfrm>
            <a:prstGeom prst="ellipse">
              <a:avLst/>
            </a:prstGeom>
            <a:noFill/>
            <a:ln w="38100" cap="flat" cmpd="sng" algn="ctr">
              <a:solidFill>
                <a:srgbClr val="C4232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2090BC-193A-4E1A-BC92-31404240C5C4}"/>
                </a:ext>
              </a:extLst>
            </p:cNvPr>
            <p:cNvCxnSpPr>
              <a:cxnSpLocks/>
            </p:cNvCxnSpPr>
            <p:nvPr/>
          </p:nvCxnSpPr>
          <p:spPr>
            <a:xfrm>
              <a:off x="766618" y="4969164"/>
              <a:ext cx="979277" cy="1385454"/>
            </a:xfrm>
            <a:prstGeom prst="line">
              <a:avLst/>
            </a:prstGeom>
            <a:noFill/>
            <a:ln w="6350" cap="flat" cmpd="sng" algn="ctr">
              <a:solidFill>
                <a:srgbClr val="3C9BD5"/>
              </a:solidFill>
              <a:prstDash val="dash"/>
              <a:miter lim="800000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0800CE-CFF5-4A58-A4FF-368A658786D0}"/>
                </a:ext>
              </a:extLst>
            </p:cNvPr>
            <p:cNvCxnSpPr>
              <a:cxnSpLocks/>
            </p:cNvCxnSpPr>
            <p:nvPr/>
          </p:nvCxnSpPr>
          <p:spPr>
            <a:xfrm>
              <a:off x="2997200" y="3708401"/>
              <a:ext cx="979277" cy="1385454"/>
            </a:xfrm>
            <a:prstGeom prst="line">
              <a:avLst/>
            </a:prstGeom>
            <a:noFill/>
            <a:ln w="6350" cap="flat" cmpd="sng" algn="ctr">
              <a:solidFill>
                <a:srgbClr val="3C9BD5"/>
              </a:solidFill>
              <a:prstDash val="dash"/>
              <a:miter lim="800000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C4C9D4-3BB0-4995-AA6C-A85DBD465B81}"/>
                </a:ext>
              </a:extLst>
            </p:cNvPr>
            <p:cNvCxnSpPr/>
            <p:nvPr/>
          </p:nvCxnSpPr>
          <p:spPr>
            <a:xfrm flipV="1">
              <a:off x="1699491" y="4959927"/>
              <a:ext cx="2161309" cy="1311564"/>
            </a:xfrm>
            <a:prstGeom prst="straightConnector1">
              <a:avLst/>
            </a:prstGeom>
            <a:noFill/>
            <a:ln w="6350" cap="flat" cmpd="sng" algn="ctr">
              <a:solidFill>
                <a:srgbClr val="3C9BD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85A0ACE-FF3B-4DBA-990D-A57E6E2956BD}"/>
                    </a:ext>
                  </a:extLst>
                </p:cNvPr>
                <p:cNvSpPr txBox="1"/>
                <p:nvPr/>
              </p:nvSpPr>
              <p:spPr>
                <a:xfrm>
                  <a:off x="2530764" y="5578762"/>
                  <a:ext cx="1149609" cy="507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𝑏𝑙𝑢𝑒</m:t>
                        </m:r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nl-NL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2D3FE78-217B-BA4F-B868-9815087F2C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0764" y="5578762"/>
                  <a:ext cx="1149609" cy="5078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0E73B-D660-48DB-8979-2947BF4CB954}"/>
                </a:ext>
              </a:extLst>
            </p:cNvPr>
            <p:cNvSpPr txBox="1"/>
            <p:nvPr/>
          </p:nvSpPr>
          <p:spPr>
            <a:xfrm>
              <a:off x="1791855" y="4054764"/>
              <a:ext cx="340158" cy="671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6B25A6-7DDF-4297-9CCF-50020077B841}"/>
                </a:ext>
              </a:extLst>
            </p:cNvPr>
            <p:cNvSpPr txBox="1"/>
            <p:nvPr/>
          </p:nvSpPr>
          <p:spPr>
            <a:xfrm>
              <a:off x="3856183" y="2655455"/>
              <a:ext cx="340158" cy="671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x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3029DE-F0FC-436C-A8A4-5A46A11A5AB2}"/>
                </a:ext>
              </a:extLst>
            </p:cNvPr>
            <p:cNvCxnSpPr>
              <a:cxnSpLocks/>
            </p:cNvCxnSpPr>
            <p:nvPr/>
          </p:nvCxnSpPr>
          <p:spPr>
            <a:xfrm>
              <a:off x="965200" y="3089564"/>
              <a:ext cx="979277" cy="138545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3F59990-149A-48E3-A69B-D50443FDB34C}"/>
                </a:ext>
              </a:extLst>
            </p:cNvPr>
            <p:cNvCxnSpPr>
              <a:cxnSpLocks/>
            </p:cNvCxnSpPr>
            <p:nvPr/>
          </p:nvCxnSpPr>
          <p:spPr>
            <a:xfrm>
              <a:off x="3112655" y="1791856"/>
              <a:ext cx="979277" cy="138545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D428785-ECAF-45A5-ABBD-E4C5DA2B9826}"/>
                </a:ext>
              </a:extLst>
            </p:cNvPr>
            <p:cNvCxnSpPr/>
            <p:nvPr/>
          </p:nvCxnSpPr>
          <p:spPr>
            <a:xfrm flipV="1">
              <a:off x="1103746" y="1971964"/>
              <a:ext cx="2161309" cy="131156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0553380-ADB8-43CC-AEBD-8F480EDCC805}"/>
                    </a:ext>
                  </a:extLst>
                </p:cNvPr>
                <p:cNvSpPr txBox="1"/>
                <p:nvPr/>
              </p:nvSpPr>
              <p:spPr>
                <a:xfrm>
                  <a:off x="1879601" y="2147454"/>
                  <a:ext cx="484300" cy="507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kumimoji="0" lang="nl-NL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2451364A-0D2F-F142-B79C-7F53520B5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9601" y="2147454"/>
                  <a:ext cx="484300" cy="5078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666377-A4C3-4635-8446-0C7199E3CFA8}"/>
                </a:ext>
              </a:extLst>
            </p:cNvPr>
            <p:cNvCxnSpPr>
              <a:cxnSpLocks/>
            </p:cNvCxnSpPr>
            <p:nvPr/>
          </p:nvCxnSpPr>
          <p:spPr>
            <a:xfrm>
              <a:off x="3057236" y="3648364"/>
              <a:ext cx="979277" cy="1385454"/>
            </a:xfrm>
            <a:prstGeom prst="line">
              <a:avLst/>
            </a:prstGeom>
            <a:noFill/>
            <a:ln w="6350" cap="flat" cmpd="sng" algn="ctr">
              <a:solidFill>
                <a:srgbClr val="C4232A"/>
              </a:solidFill>
              <a:prstDash val="dash"/>
              <a:miter lim="800000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5E6CD07-1103-45E4-A0A7-31A7DD6CB90D}"/>
                </a:ext>
              </a:extLst>
            </p:cNvPr>
            <p:cNvCxnSpPr>
              <a:cxnSpLocks/>
            </p:cNvCxnSpPr>
            <p:nvPr/>
          </p:nvCxnSpPr>
          <p:spPr>
            <a:xfrm>
              <a:off x="4715163" y="2304473"/>
              <a:ext cx="1113112" cy="1574800"/>
            </a:xfrm>
            <a:prstGeom prst="line">
              <a:avLst/>
            </a:prstGeom>
            <a:noFill/>
            <a:ln w="6350" cap="flat" cmpd="sng" algn="ctr">
              <a:solidFill>
                <a:srgbClr val="C4232A"/>
              </a:solidFill>
              <a:prstDash val="dash"/>
              <a:miter lim="800000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B5A8C58-C54E-46A9-AA10-CCDAC92DC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4727" y="3791566"/>
              <a:ext cx="1750291" cy="1062143"/>
            </a:xfrm>
            <a:prstGeom prst="straightConnector1">
              <a:avLst/>
            </a:prstGeom>
            <a:noFill/>
            <a:ln w="6350" cap="flat" cmpd="sng" algn="ctr">
              <a:solidFill>
                <a:srgbClr val="C4232A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774B274-0F71-4573-90AE-9E939CBF7267}"/>
                    </a:ext>
                  </a:extLst>
                </p:cNvPr>
                <p:cNvSpPr txBox="1"/>
                <p:nvPr/>
              </p:nvSpPr>
              <p:spPr>
                <a:xfrm>
                  <a:off x="4447310" y="4475017"/>
                  <a:ext cx="1063689" cy="507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𝑟𝑒𝑑</m:t>
                        </m:r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nl-NL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2F627EDD-F308-0A44-96C7-6F9C8947F9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7310" y="4475017"/>
                  <a:ext cx="1063689" cy="5078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3306F4-0B72-477C-B2B0-9236903FC2DE}"/>
              </a:ext>
            </a:extLst>
          </p:cNvPr>
          <p:cNvGrpSpPr/>
          <p:nvPr/>
        </p:nvGrpSpPr>
        <p:grpSpPr>
          <a:xfrm>
            <a:off x="771735" y="3288817"/>
            <a:ext cx="2290479" cy="2185964"/>
            <a:chOff x="4272988" y="2839656"/>
            <a:chExt cx="2494344" cy="238052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AE1461E-D100-4CAC-9A07-3C99100D1A82}"/>
                </a:ext>
              </a:extLst>
            </p:cNvPr>
            <p:cNvSpPr/>
            <p:nvPr/>
          </p:nvSpPr>
          <p:spPr>
            <a:xfrm>
              <a:off x="4791919" y="399326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352D8B9-67AA-4C39-A1BF-6926A6243AD3}"/>
                </a:ext>
              </a:extLst>
            </p:cNvPr>
            <p:cNvSpPr/>
            <p:nvPr/>
          </p:nvSpPr>
          <p:spPr>
            <a:xfrm>
              <a:off x="5152663" y="4110941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A3185EB-A312-4B9D-AD99-1E603231B391}"/>
                </a:ext>
              </a:extLst>
            </p:cNvPr>
            <p:cNvSpPr/>
            <p:nvPr/>
          </p:nvSpPr>
          <p:spPr>
            <a:xfrm>
              <a:off x="5096719" y="429806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99E2E6-7B4F-4268-A887-D162DBC30AC9}"/>
                </a:ext>
              </a:extLst>
            </p:cNvPr>
            <p:cNvSpPr/>
            <p:nvPr/>
          </p:nvSpPr>
          <p:spPr>
            <a:xfrm>
              <a:off x="5353291" y="433471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BA82E37-74EC-4612-B5F8-068E31DB5B92}"/>
                </a:ext>
              </a:extLst>
            </p:cNvPr>
            <p:cNvSpPr/>
            <p:nvPr/>
          </p:nvSpPr>
          <p:spPr>
            <a:xfrm>
              <a:off x="5656162" y="438294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C1BE0EE-7537-4F6F-844E-702662570346}"/>
                </a:ext>
              </a:extLst>
            </p:cNvPr>
            <p:cNvSpPr/>
            <p:nvPr/>
          </p:nvSpPr>
          <p:spPr>
            <a:xfrm>
              <a:off x="5866436" y="474369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2B2E69-56DF-4AEA-8D16-AE5F56CDF6CE}"/>
                </a:ext>
              </a:extLst>
            </p:cNvPr>
            <p:cNvSpPr/>
            <p:nvPr/>
          </p:nvSpPr>
          <p:spPr>
            <a:xfrm>
              <a:off x="4907665" y="348397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5190274-7323-4951-8415-22C4CE564257}"/>
                </a:ext>
              </a:extLst>
            </p:cNvPr>
            <p:cNvSpPr/>
            <p:nvPr/>
          </p:nvSpPr>
          <p:spPr>
            <a:xfrm>
              <a:off x="5198962" y="342803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003DF0-3E5D-4A64-A445-B4162B7C1A90}"/>
                </a:ext>
              </a:extLst>
            </p:cNvPr>
            <p:cNvSpPr/>
            <p:nvPr/>
          </p:nvSpPr>
          <p:spPr>
            <a:xfrm>
              <a:off x="5050420" y="385822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B18E286-275F-438E-A02B-FFF5C5CA1B5A}"/>
                </a:ext>
              </a:extLst>
            </p:cNvPr>
            <p:cNvSpPr/>
            <p:nvPr/>
          </p:nvSpPr>
          <p:spPr>
            <a:xfrm>
              <a:off x="5469038" y="368653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65750B-5125-4B78-8F7C-CD502A18B2A8}"/>
                </a:ext>
              </a:extLst>
            </p:cNvPr>
            <p:cNvSpPr/>
            <p:nvPr/>
          </p:nvSpPr>
          <p:spPr>
            <a:xfrm>
              <a:off x="5447818" y="401255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6FE2793-58DF-4D23-BC4D-0FF60FF84C74}"/>
                </a:ext>
              </a:extLst>
            </p:cNvPr>
            <p:cNvSpPr/>
            <p:nvPr/>
          </p:nvSpPr>
          <p:spPr>
            <a:xfrm>
              <a:off x="5739114" y="38524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DBCCA98-FE48-4F6A-A531-2DF6419627CE}"/>
                </a:ext>
              </a:extLst>
            </p:cNvPr>
            <p:cNvSpPr/>
            <p:nvPr/>
          </p:nvSpPr>
          <p:spPr>
            <a:xfrm>
              <a:off x="5660020" y="414373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775D4A-F315-4E28-9F11-4553371657F4}"/>
                </a:ext>
              </a:extLst>
            </p:cNvPr>
            <p:cNvSpPr/>
            <p:nvPr/>
          </p:nvSpPr>
          <p:spPr>
            <a:xfrm>
              <a:off x="5870293" y="419196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28F3D23-8954-4088-A887-37B76A9968D8}"/>
                </a:ext>
              </a:extLst>
            </p:cNvPr>
            <p:cNvSpPr/>
            <p:nvPr/>
          </p:nvSpPr>
          <p:spPr>
            <a:xfrm>
              <a:off x="6092142" y="425176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E67A26-4A9A-4456-B3CB-C42594B79A0F}"/>
                </a:ext>
              </a:extLst>
            </p:cNvPr>
            <p:cNvSpPr/>
            <p:nvPr/>
          </p:nvSpPr>
          <p:spPr>
            <a:xfrm>
              <a:off x="5932025" y="44620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C085596-475E-4F93-B925-2DBAF870701C}"/>
                </a:ext>
              </a:extLst>
            </p:cNvPr>
            <p:cNvSpPr/>
            <p:nvPr/>
          </p:nvSpPr>
          <p:spPr>
            <a:xfrm>
              <a:off x="6200172" y="4487118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4F8B82F-BE60-4E7D-B463-F8D23C198030}"/>
                </a:ext>
              </a:extLst>
            </p:cNvPr>
            <p:cNvSpPr/>
            <p:nvPr/>
          </p:nvSpPr>
          <p:spPr>
            <a:xfrm>
              <a:off x="6306273" y="3551498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3CDD1C2-5DA7-4D2E-B6D7-DEB0CC434877}"/>
                </a:ext>
              </a:extLst>
            </p:cNvPr>
            <p:cNvSpPr/>
            <p:nvPr/>
          </p:nvSpPr>
          <p:spPr>
            <a:xfrm>
              <a:off x="6400800" y="419003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EA81BE1-1DBF-4446-B46A-C89A21C728F5}"/>
                </a:ext>
              </a:extLst>
            </p:cNvPr>
            <p:cNvSpPr/>
            <p:nvPr/>
          </p:nvSpPr>
          <p:spPr>
            <a:xfrm>
              <a:off x="6449027" y="468967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B2057B-E7BF-4806-A536-C53C51393CC6}"/>
                </a:ext>
              </a:extLst>
            </p:cNvPr>
            <p:cNvSpPr/>
            <p:nvPr/>
          </p:nvSpPr>
          <p:spPr>
            <a:xfrm>
              <a:off x="6184739" y="479577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07CB4F4-D057-43B7-9AA2-51D8CE87FAE1}"/>
                </a:ext>
              </a:extLst>
            </p:cNvPr>
            <p:cNvSpPr/>
            <p:nvPr/>
          </p:nvSpPr>
          <p:spPr>
            <a:xfrm>
              <a:off x="4272988" y="34859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3CA26E2-7A9F-40FC-8E3F-36797A5805F2}"/>
                </a:ext>
              </a:extLst>
            </p:cNvPr>
            <p:cNvSpPr/>
            <p:nvPr/>
          </p:nvSpPr>
          <p:spPr>
            <a:xfrm>
              <a:off x="4703180" y="324477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6F2E52D-B169-422E-BBAD-944CB43E80D8}"/>
                </a:ext>
              </a:extLst>
            </p:cNvPr>
            <p:cNvSpPr/>
            <p:nvPr/>
          </p:nvSpPr>
          <p:spPr>
            <a:xfrm>
              <a:off x="4554638" y="368653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7411FC9-C696-4AB1-8221-FF35D84C1B28}"/>
                </a:ext>
              </a:extLst>
            </p:cNvPr>
            <p:cNvSpPr/>
            <p:nvPr/>
          </p:nvSpPr>
          <p:spPr>
            <a:xfrm>
              <a:off x="4290349" y="39431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D0CF297-310B-4064-8E62-71AD1D01FB50}"/>
                </a:ext>
              </a:extLst>
            </p:cNvPr>
            <p:cNvSpPr/>
            <p:nvPr/>
          </p:nvSpPr>
          <p:spPr>
            <a:xfrm>
              <a:off x="4431175" y="428070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CC1DB41-46CC-404A-8929-734C2F505AA4}"/>
                </a:ext>
              </a:extLst>
            </p:cNvPr>
            <p:cNvSpPr/>
            <p:nvPr/>
          </p:nvSpPr>
          <p:spPr>
            <a:xfrm>
              <a:off x="4896092" y="4629873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13AF26F-018E-4FB3-A22D-1B48D5CA3DE2}"/>
                </a:ext>
              </a:extLst>
            </p:cNvPr>
            <p:cNvSpPr/>
            <p:nvPr/>
          </p:nvSpPr>
          <p:spPr>
            <a:xfrm>
              <a:off x="4840147" y="43077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EDC3622-C500-4FE9-9310-6879A0CD7937}"/>
                </a:ext>
              </a:extLst>
            </p:cNvPr>
            <p:cNvSpPr/>
            <p:nvPr/>
          </p:nvSpPr>
          <p:spPr>
            <a:xfrm>
              <a:off x="5212466" y="462215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F0BD69E-F80A-4F61-912C-B25BF7574794}"/>
                </a:ext>
              </a:extLst>
            </p:cNvPr>
            <p:cNvSpPr/>
            <p:nvPr/>
          </p:nvSpPr>
          <p:spPr>
            <a:xfrm>
              <a:off x="5503763" y="47051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4E5C976-EB32-49A6-8EEC-300D757AA17C}"/>
                </a:ext>
              </a:extLst>
            </p:cNvPr>
            <p:cNvSpPr/>
            <p:nvPr/>
          </p:nvSpPr>
          <p:spPr>
            <a:xfrm>
              <a:off x="5308922" y="495010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3F427CD-D164-48DE-AD2A-191DC03204CA}"/>
                </a:ext>
              </a:extLst>
            </p:cNvPr>
            <p:cNvSpPr/>
            <p:nvPr/>
          </p:nvSpPr>
          <p:spPr>
            <a:xfrm>
              <a:off x="5669666" y="499833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59503BD-8BE0-4664-B14E-17F6DC3EE4A3}"/>
                </a:ext>
              </a:extLst>
            </p:cNvPr>
            <p:cNvSpPr/>
            <p:nvPr/>
          </p:nvSpPr>
          <p:spPr>
            <a:xfrm>
              <a:off x="6007262" y="50697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739381F-381A-4AE3-B661-2CE7585388C6}"/>
                </a:ext>
              </a:extLst>
            </p:cNvPr>
            <p:cNvSpPr/>
            <p:nvPr/>
          </p:nvSpPr>
          <p:spPr>
            <a:xfrm>
              <a:off x="6391155" y="502534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D98CC77-6BC6-4D3C-A414-A962205D7D6E}"/>
                </a:ext>
              </a:extLst>
            </p:cNvPr>
            <p:cNvSpPr/>
            <p:nvPr/>
          </p:nvSpPr>
          <p:spPr>
            <a:xfrm>
              <a:off x="4587433" y="463373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8E8171C-44AF-4C0F-9854-0BD900C74967}"/>
                </a:ext>
              </a:extLst>
            </p:cNvPr>
            <p:cNvSpPr/>
            <p:nvPr/>
          </p:nvSpPr>
          <p:spPr>
            <a:xfrm>
              <a:off x="4890304" y="294575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CDF5A3F-95F7-4604-98FF-C8B52279601B}"/>
                </a:ext>
              </a:extLst>
            </p:cNvPr>
            <p:cNvSpPr/>
            <p:nvPr/>
          </p:nvSpPr>
          <p:spPr>
            <a:xfrm>
              <a:off x="5281914" y="283965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244153C-5CF3-4987-A92C-E6776D9E6D95}"/>
                </a:ext>
              </a:extLst>
            </p:cNvPr>
            <p:cNvSpPr/>
            <p:nvPr/>
          </p:nvSpPr>
          <p:spPr>
            <a:xfrm>
              <a:off x="5168096" y="307307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7AB4899-FEB4-46B3-941F-7171EA67E801}"/>
                </a:ext>
              </a:extLst>
            </p:cNvPr>
            <p:cNvSpPr/>
            <p:nvPr/>
          </p:nvSpPr>
          <p:spPr>
            <a:xfrm>
              <a:off x="5551990" y="29361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D0786CE-E826-4BEF-A56B-225B1BDC6274}"/>
                </a:ext>
              </a:extLst>
            </p:cNvPr>
            <p:cNvSpPr/>
            <p:nvPr/>
          </p:nvSpPr>
          <p:spPr>
            <a:xfrm>
              <a:off x="5623367" y="319268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EE635EC-E7DC-4E04-B975-002DE791B2E9}"/>
                </a:ext>
              </a:extLst>
            </p:cNvPr>
            <p:cNvSpPr/>
            <p:nvPr/>
          </p:nvSpPr>
          <p:spPr>
            <a:xfrm>
              <a:off x="5509549" y="341453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B10142C-4C8B-4220-A99B-D5F4CA3B9A33}"/>
                </a:ext>
              </a:extLst>
            </p:cNvPr>
            <p:cNvSpPr/>
            <p:nvPr/>
          </p:nvSpPr>
          <p:spPr>
            <a:xfrm>
              <a:off x="5789271" y="3520633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63DA59D-878D-49F1-9D4F-90062FEBA323}"/>
                </a:ext>
              </a:extLst>
            </p:cNvPr>
            <p:cNvSpPr/>
            <p:nvPr/>
          </p:nvSpPr>
          <p:spPr>
            <a:xfrm>
              <a:off x="6080567" y="364988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2026901-BFFB-457D-9A70-7ED691D15E8A}"/>
                </a:ext>
              </a:extLst>
            </p:cNvPr>
            <p:cNvSpPr/>
            <p:nvPr/>
          </p:nvSpPr>
          <p:spPr>
            <a:xfrm>
              <a:off x="6036198" y="396432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DD8453E-C4D4-4E12-A193-64020AD223CC}"/>
                </a:ext>
              </a:extLst>
            </p:cNvPr>
            <p:cNvSpPr/>
            <p:nvPr/>
          </p:nvSpPr>
          <p:spPr>
            <a:xfrm>
              <a:off x="6269620" y="38505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8C00DC8-E2A1-415A-9D74-D4E7DDF79D2D}"/>
                </a:ext>
              </a:extLst>
            </p:cNvPr>
            <p:cNvSpPr/>
            <p:nvPr/>
          </p:nvSpPr>
          <p:spPr>
            <a:xfrm>
              <a:off x="5982182" y="336630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0A05A26-7044-4542-9F0E-1651A55706A5}"/>
                </a:ext>
              </a:extLst>
            </p:cNvPr>
            <p:cNvSpPr/>
            <p:nvPr/>
          </p:nvSpPr>
          <p:spPr>
            <a:xfrm>
              <a:off x="5937813" y="297469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07078D6-A9F2-4FEC-80C2-4BEF98969C32}"/>
                </a:ext>
              </a:extLst>
            </p:cNvPr>
            <p:cNvSpPr/>
            <p:nvPr/>
          </p:nvSpPr>
          <p:spPr>
            <a:xfrm>
              <a:off x="6298557" y="32891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94ED100-C7BF-4541-B272-35AFC616CAAE}"/>
                </a:ext>
              </a:extLst>
            </p:cNvPr>
            <p:cNvSpPr/>
            <p:nvPr/>
          </p:nvSpPr>
          <p:spPr>
            <a:xfrm>
              <a:off x="6589853" y="398555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79F3D91-43E4-410B-932B-3CEEECC79260}"/>
                </a:ext>
              </a:extLst>
            </p:cNvPr>
            <p:cNvSpPr/>
            <p:nvPr/>
          </p:nvSpPr>
          <p:spPr>
            <a:xfrm>
              <a:off x="6614931" y="435786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5698A43-86C6-43ED-ACEB-F6DA49AB6D77}"/>
                </a:ext>
              </a:extLst>
            </p:cNvPr>
            <p:cNvSpPr/>
            <p:nvPr/>
          </p:nvSpPr>
          <p:spPr>
            <a:xfrm>
              <a:off x="6616861" y="368846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0973D33-6C59-482E-A7A2-0F0E575C1739}"/>
              </a:ext>
            </a:extLst>
          </p:cNvPr>
          <p:cNvGrpSpPr/>
          <p:nvPr/>
        </p:nvGrpSpPr>
        <p:grpSpPr>
          <a:xfrm>
            <a:off x="771735" y="3288817"/>
            <a:ext cx="2290479" cy="2185964"/>
            <a:chOff x="4272988" y="2839656"/>
            <a:chExt cx="2494344" cy="2380527"/>
          </a:xfrm>
          <a:solidFill>
            <a:sysClr val="windowText" lastClr="000000">
              <a:lumMod val="75000"/>
              <a:lumOff val="25000"/>
            </a:sysClr>
          </a:solidFill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4DED28B-083B-4E55-809D-248785864073}"/>
                </a:ext>
              </a:extLst>
            </p:cNvPr>
            <p:cNvSpPr/>
            <p:nvPr/>
          </p:nvSpPr>
          <p:spPr>
            <a:xfrm>
              <a:off x="4791919" y="399326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2980D20-1B9B-4181-B71C-C01643B0F7F2}"/>
                </a:ext>
              </a:extLst>
            </p:cNvPr>
            <p:cNvSpPr/>
            <p:nvPr/>
          </p:nvSpPr>
          <p:spPr>
            <a:xfrm>
              <a:off x="5152663" y="4110941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F6AC7AD-5364-4E4E-B9BC-1FABC43D83F3}"/>
                </a:ext>
              </a:extLst>
            </p:cNvPr>
            <p:cNvSpPr/>
            <p:nvPr/>
          </p:nvSpPr>
          <p:spPr>
            <a:xfrm>
              <a:off x="5096719" y="429806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2F45576-B174-4B0C-837C-B864EEB572DF}"/>
                </a:ext>
              </a:extLst>
            </p:cNvPr>
            <p:cNvSpPr/>
            <p:nvPr/>
          </p:nvSpPr>
          <p:spPr>
            <a:xfrm>
              <a:off x="5353291" y="433471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1FCA0E6-E311-482A-9EDF-16F0FF355B25}"/>
                </a:ext>
              </a:extLst>
            </p:cNvPr>
            <p:cNvSpPr/>
            <p:nvPr/>
          </p:nvSpPr>
          <p:spPr>
            <a:xfrm>
              <a:off x="5656162" y="438294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B974866-673D-4F8F-AB5B-1119D1F947B5}"/>
                </a:ext>
              </a:extLst>
            </p:cNvPr>
            <p:cNvSpPr/>
            <p:nvPr/>
          </p:nvSpPr>
          <p:spPr>
            <a:xfrm>
              <a:off x="5866436" y="474369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4C4D356-EA82-493D-8F87-1DBA955E03C2}"/>
                </a:ext>
              </a:extLst>
            </p:cNvPr>
            <p:cNvSpPr/>
            <p:nvPr/>
          </p:nvSpPr>
          <p:spPr>
            <a:xfrm>
              <a:off x="4907665" y="348397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53ED85A-A4AC-4CF5-80C1-225CF65F8A0B}"/>
                </a:ext>
              </a:extLst>
            </p:cNvPr>
            <p:cNvSpPr/>
            <p:nvPr/>
          </p:nvSpPr>
          <p:spPr>
            <a:xfrm>
              <a:off x="5198962" y="342803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5A26976-5BEB-4666-9C5E-CB6C627438FE}"/>
                </a:ext>
              </a:extLst>
            </p:cNvPr>
            <p:cNvSpPr/>
            <p:nvPr/>
          </p:nvSpPr>
          <p:spPr>
            <a:xfrm>
              <a:off x="5050420" y="385822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AA12B9D-58B8-40AC-A425-99A9D7B64523}"/>
                </a:ext>
              </a:extLst>
            </p:cNvPr>
            <p:cNvSpPr/>
            <p:nvPr/>
          </p:nvSpPr>
          <p:spPr>
            <a:xfrm>
              <a:off x="5469038" y="368653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0B2449B-1209-4595-A0C1-38C7A2CB6350}"/>
                </a:ext>
              </a:extLst>
            </p:cNvPr>
            <p:cNvSpPr/>
            <p:nvPr/>
          </p:nvSpPr>
          <p:spPr>
            <a:xfrm>
              <a:off x="5447818" y="401255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6224633-F364-4ECC-B280-B2D0915E7182}"/>
                </a:ext>
              </a:extLst>
            </p:cNvPr>
            <p:cNvSpPr/>
            <p:nvPr/>
          </p:nvSpPr>
          <p:spPr>
            <a:xfrm>
              <a:off x="5739114" y="385244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3E42CDF-95C9-4909-B655-2386F149CD11}"/>
                </a:ext>
              </a:extLst>
            </p:cNvPr>
            <p:cNvSpPr/>
            <p:nvPr/>
          </p:nvSpPr>
          <p:spPr>
            <a:xfrm>
              <a:off x="5660020" y="414373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E8D88B9-5EDA-4A08-BE0A-1C08C340D1CF}"/>
                </a:ext>
              </a:extLst>
            </p:cNvPr>
            <p:cNvSpPr/>
            <p:nvPr/>
          </p:nvSpPr>
          <p:spPr>
            <a:xfrm>
              <a:off x="5870293" y="419196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DA5773-A42F-4DB8-AC1C-3B6124AC094C}"/>
                </a:ext>
              </a:extLst>
            </p:cNvPr>
            <p:cNvSpPr/>
            <p:nvPr/>
          </p:nvSpPr>
          <p:spPr>
            <a:xfrm>
              <a:off x="6092142" y="425176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2FADD9A-F6FF-4152-A869-87322977458D}"/>
                </a:ext>
              </a:extLst>
            </p:cNvPr>
            <p:cNvSpPr/>
            <p:nvPr/>
          </p:nvSpPr>
          <p:spPr>
            <a:xfrm>
              <a:off x="5932025" y="446204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D4B311D-7027-4A8B-8348-837F2DC91E8C}"/>
                </a:ext>
              </a:extLst>
            </p:cNvPr>
            <p:cNvSpPr/>
            <p:nvPr/>
          </p:nvSpPr>
          <p:spPr>
            <a:xfrm>
              <a:off x="6200172" y="4487118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CA87D4D-D1E9-467E-99ED-F6CD508CC393}"/>
                </a:ext>
              </a:extLst>
            </p:cNvPr>
            <p:cNvSpPr/>
            <p:nvPr/>
          </p:nvSpPr>
          <p:spPr>
            <a:xfrm>
              <a:off x="6306273" y="3551498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AE8C59B-D2A6-44F8-9BE5-CED6153D8A34}"/>
                </a:ext>
              </a:extLst>
            </p:cNvPr>
            <p:cNvSpPr/>
            <p:nvPr/>
          </p:nvSpPr>
          <p:spPr>
            <a:xfrm>
              <a:off x="6400800" y="419003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02C3347-888C-480A-909E-F32859BB594E}"/>
                </a:ext>
              </a:extLst>
            </p:cNvPr>
            <p:cNvSpPr/>
            <p:nvPr/>
          </p:nvSpPr>
          <p:spPr>
            <a:xfrm>
              <a:off x="6449027" y="468967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095CB58-22C6-45EC-B530-A1E9875DBBAB}"/>
                </a:ext>
              </a:extLst>
            </p:cNvPr>
            <p:cNvSpPr/>
            <p:nvPr/>
          </p:nvSpPr>
          <p:spPr>
            <a:xfrm>
              <a:off x="6184739" y="479577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031496B-CAAD-49D4-BDC4-70777D06B0B0}"/>
                </a:ext>
              </a:extLst>
            </p:cNvPr>
            <p:cNvSpPr/>
            <p:nvPr/>
          </p:nvSpPr>
          <p:spPr>
            <a:xfrm>
              <a:off x="4272988" y="348590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4B6389C-1CD5-4A6A-8163-C5001F693813}"/>
                </a:ext>
              </a:extLst>
            </p:cNvPr>
            <p:cNvSpPr/>
            <p:nvPr/>
          </p:nvSpPr>
          <p:spPr>
            <a:xfrm>
              <a:off x="4703180" y="324477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D4BC7F9-0791-47A6-8EA3-96115A2851D2}"/>
                </a:ext>
              </a:extLst>
            </p:cNvPr>
            <p:cNvSpPr/>
            <p:nvPr/>
          </p:nvSpPr>
          <p:spPr>
            <a:xfrm>
              <a:off x="4554638" y="368653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CF17DBC-90A0-4243-96D3-173F564305F7}"/>
                </a:ext>
              </a:extLst>
            </p:cNvPr>
            <p:cNvSpPr/>
            <p:nvPr/>
          </p:nvSpPr>
          <p:spPr>
            <a:xfrm>
              <a:off x="4290349" y="394310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DB49F2A-16E6-4C03-A62A-8D161B1BB397}"/>
                </a:ext>
              </a:extLst>
            </p:cNvPr>
            <p:cNvSpPr/>
            <p:nvPr/>
          </p:nvSpPr>
          <p:spPr>
            <a:xfrm>
              <a:off x="4431175" y="428070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C94C1D9-FEA3-40C4-8D30-B68B7578B550}"/>
                </a:ext>
              </a:extLst>
            </p:cNvPr>
            <p:cNvSpPr/>
            <p:nvPr/>
          </p:nvSpPr>
          <p:spPr>
            <a:xfrm>
              <a:off x="4896092" y="4629873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5181B6F-5996-43E7-A86D-8ABC548A3832}"/>
                </a:ext>
              </a:extLst>
            </p:cNvPr>
            <p:cNvSpPr/>
            <p:nvPr/>
          </p:nvSpPr>
          <p:spPr>
            <a:xfrm>
              <a:off x="4840147" y="430771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D4D18E7-C5E4-4F27-BE4E-FF36BE4C28C8}"/>
                </a:ext>
              </a:extLst>
            </p:cNvPr>
            <p:cNvSpPr/>
            <p:nvPr/>
          </p:nvSpPr>
          <p:spPr>
            <a:xfrm>
              <a:off x="5212466" y="462215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9C17615-D5BC-4408-A649-2792AC3EC26C}"/>
                </a:ext>
              </a:extLst>
            </p:cNvPr>
            <p:cNvSpPr/>
            <p:nvPr/>
          </p:nvSpPr>
          <p:spPr>
            <a:xfrm>
              <a:off x="5503763" y="470510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DDB37FB-67BD-468C-8EDA-BF7CA09EF628}"/>
                </a:ext>
              </a:extLst>
            </p:cNvPr>
            <p:cNvSpPr/>
            <p:nvPr/>
          </p:nvSpPr>
          <p:spPr>
            <a:xfrm>
              <a:off x="5308922" y="495010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38C6BCD-6886-42E5-9778-A2F9EE1A699E}"/>
                </a:ext>
              </a:extLst>
            </p:cNvPr>
            <p:cNvSpPr/>
            <p:nvPr/>
          </p:nvSpPr>
          <p:spPr>
            <a:xfrm>
              <a:off x="5669666" y="499833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6CCFC15-1C25-42E7-88C5-3C4FB536376A}"/>
                </a:ext>
              </a:extLst>
            </p:cNvPr>
            <p:cNvSpPr/>
            <p:nvPr/>
          </p:nvSpPr>
          <p:spPr>
            <a:xfrm>
              <a:off x="6007262" y="506971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8F87F7B-4890-436C-93B9-ED1D36D6F8C3}"/>
                </a:ext>
              </a:extLst>
            </p:cNvPr>
            <p:cNvSpPr/>
            <p:nvPr/>
          </p:nvSpPr>
          <p:spPr>
            <a:xfrm>
              <a:off x="6391155" y="502534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1CC7204-57B8-44FA-8C70-D39972ACD171}"/>
                </a:ext>
              </a:extLst>
            </p:cNvPr>
            <p:cNvSpPr/>
            <p:nvPr/>
          </p:nvSpPr>
          <p:spPr>
            <a:xfrm>
              <a:off x="4587433" y="463373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FC14607-3583-4661-AA02-80CE04BB0D48}"/>
                </a:ext>
              </a:extLst>
            </p:cNvPr>
            <p:cNvSpPr/>
            <p:nvPr/>
          </p:nvSpPr>
          <p:spPr>
            <a:xfrm>
              <a:off x="4890304" y="294575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A523872-E9E1-4036-899A-7638CE682962}"/>
                </a:ext>
              </a:extLst>
            </p:cNvPr>
            <p:cNvSpPr/>
            <p:nvPr/>
          </p:nvSpPr>
          <p:spPr>
            <a:xfrm>
              <a:off x="5281914" y="283965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E65752A-3F21-498E-9376-7F6CB01C1FD4}"/>
                </a:ext>
              </a:extLst>
            </p:cNvPr>
            <p:cNvSpPr/>
            <p:nvPr/>
          </p:nvSpPr>
          <p:spPr>
            <a:xfrm>
              <a:off x="5168096" y="307307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B78372E-E0F7-40A6-B457-631EDB1709F7}"/>
                </a:ext>
              </a:extLst>
            </p:cNvPr>
            <p:cNvSpPr/>
            <p:nvPr/>
          </p:nvSpPr>
          <p:spPr>
            <a:xfrm>
              <a:off x="5551990" y="293611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EA323F0-1904-4B49-9B72-0DD9934D6B28}"/>
                </a:ext>
              </a:extLst>
            </p:cNvPr>
            <p:cNvSpPr/>
            <p:nvPr/>
          </p:nvSpPr>
          <p:spPr>
            <a:xfrm>
              <a:off x="5623367" y="319268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67DF216-9B10-497F-B708-7237C428D28F}"/>
                </a:ext>
              </a:extLst>
            </p:cNvPr>
            <p:cNvSpPr/>
            <p:nvPr/>
          </p:nvSpPr>
          <p:spPr>
            <a:xfrm>
              <a:off x="5509549" y="341453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6EE5637B-971E-4936-95EC-95790E16C034}"/>
                </a:ext>
              </a:extLst>
            </p:cNvPr>
            <p:cNvSpPr/>
            <p:nvPr/>
          </p:nvSpPr>
          <p:spPr>
            <a:xfrm>
              <a:off x="5789271" y="3520633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1BEAB5-455E-41C7-BF35-AF9D099A5270}"/>
                </a:ext>
              </a:extLst>
            </p:cNvPr>
            <p:cNvSpPr/>
            <p:nvPr/>
          </p:nvSpPr>
          <p:spPr>
            <a:xfrm>
              <a:off x="6080567" y="364988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D8016DD7-71C0-4DC5-8E66-AAFEE91D86AE}"/>
                </a:ext>
              </a:extLst>
            </p:cNvPr>
            <p:cNvSpPr/>
            <p:nvPr/>
          </p:nvSpPr>
          <p:spPr>
            <a:xfrm>
              <a:off x="6036198" y="396432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9B20DD6-4A37-4B37-BD5C-F2AB8603D695}"/>
                </a:ext>
              </a:extLst>
            </p:cNvPr>
            <p:cNvSpPr/>
            <p:nvPr/>
          </p:nvSpPr>
          <p:spPr>
            <a:xfrm>
              <a:off x="6269620" y="385051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5C55313-C0C6-49A0-A2A3-638B6A7A61AF}"/>
                </a:ext>
              </a:extLst>
            </p:cNvPr>
            <p:cNvSpPr/>
            <p:nvPr/>
          </p:nvSpPr>
          <p:spPr>
            <a:xfrm>
              <a:off x="5982182" y="336630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96BAA92-9A42-449D-9E5E-5142F01CBF47}"/>
                </a:ext>
              </a:extLst>
            </p:cNvPr>
            <p:cNvSpPr/>
            <p:nvPr/>
          </p:nvSpPr>
          <p:spPr>
            <a:xfrm>
              <a:off x="5937813" y="297469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2674A5-F4CA-40EA-957E-0B789516CE1A}"/>
                </a:ext>
              </a:extLst>
            </p:cNvPr>
            <p:cNvSpPr/>
            <p:nvPr/>
          </p:nvSpPr>
          <p:spPr>
            <a:xfrm>
              <a:off x="6298557" y="328914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3F66988-6733-47A0-A22A-A9D6D4A75DFC}"/>
                </a:ext>
              </a:extLst>
            </p:cNvPr>
            <p:cNvSpPr/>
            <p:nvPr/>
          </p:nvSpPr>
          <p:spPr>
            <a:xfrm>
              <a:off x="6589853" y="398555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8EC6818-C1B0-48A1-BCB6-7147D5D63C1A}"/>
                </a:ext>
              </a:extLst>
            </p:cNvPr>
            <p:cNvSpPr/>
            <p:nvPr/>
          </p:nvSpPr>
          <p:spPr>
            <a:xfrm>
              <a:off x="6614931" y="435786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B3F87D2-9132-408A-9FC0-A6A3442D8685}"/>
                </a:ext>
              </a:extLst>
            </p:cNvPr>
            <p:cNvSpPr/>
            <p:nvPr/>
          </p:nvSpPr>
          <p:spPr>
            <a:xfrm>
              <a:off x="6616861" y="368846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25918C4-A3D3-4634-BBBC-1C5B0BBDCECA}"/>
              </a:ext>
            </a:extLst>
          </p:cNvPr>
          <p:cNvGrpSpPr/>
          <p:nvPr/>
        </p:nvGrpSpPr>
        <p:grpSpPr>
          <a:xfrm rot="20540328">
            <a:off x="3176575" y="2205336"/>
            <a:ext cx="1521673" cy="1670473"/>
            <a:chOff x="4855580" y="4784202"/>
            <a:chExt cx="1657110" cy="1819154"/>
          </a:xfrm>
          <a:solidFill>
            <a:sysClr val="windowText" lastClr="000000">
              <a:lumMod val="75000"/>
              <a:lumOff val="25000"/>
            </a:sysClr>
          </a:solidFill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7FE25C7-FDAD-4775-8F8E-4D41F20356B8}"/>
                </a:ext>
              </a:extLst>
            </p:cNvPr>
            <p:cNvSpPr/>
            <p:nvPr/>
          </p:nvSpPr>
          <p:spPr>
            <a:xfrm>
              <a:off x="5650375" y="534943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86D11C9-BCA6-495B-A7CB-CB758B261477}"/>
                </a:ext>
              </a:extLst>
            </p:cNvPr>
            <p:cNvSpPr/>
            <p:nvPr/>
          </p:nvSpPr>
          <p:spPr>
            <a:xfrm>
              <a:off x="6011119" y="5467108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8433CE0-FEB4-4BA8-9E70-0D7C8C8D21D7}"/>
                </a:ext>
              </a:extLst>
            </p:cNvPr>
            <p:cNvSpPr/>
            <p:nvPr/>
          </p:nvSpPr>
          <p:spPr>
            <a:xfrm>
              <a:off x="5955175" y="565423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C7C56C7-DA26-4D88-85BC-4F39CFA21330}"/>
                </a:ext>
              </a:extLst>
            </p:cNvPr>
            <p:cNvSpPr/>
            <p:nvPr/>
          </p:nvSpPr>
          <p:spPr>
            <a:xfrm>
              <a:off x="6211747" y="569088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98D8993-4C62-4F10-9A1D-B3B88549DE33}"/>
                </a:ext>
              </a:extLst>
            </p:cNvPr>
            <p:cNvSpPr/>
            <p:nvPr/>
          </p:nvSpPr>
          <p:spPr>
            <a:xfrm>
              <a:off x="5766121" y="484014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88B1FCA-A8A3-4F37-93AA-2A0F51F8771B}"/>
                </a:ext>
              </a:extLst>
            </p:cNvPr>
            <p:cNvSpPr/>
            <p:nvPr/>
          </p:nvSpPr>
          <p:spPr>
            <a:xfrm>
              <a:off x="6057418" y="478420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1BEDBD98-1711-44A6-89DA-792689583053}"/>
                </a:ext>
              </a:extLst>
            </p:cNvPr>
            <p:cNvSpPr/>
            <p:nvPr/>
          </p:nvSpPr>
          <p:spPr>
            <a:xfrm>
              <a:off x="5908876" y="521439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98303FDA-33F4-48D1-8468-E1FAA9D793C3}"/>
                </a:ext>
              </a:extLst>
            </p:cNvPr>
            <p:cNvSpPr/>
            <p:nvPr/>
          </p:nvSpPr>
          <p:spPr>
            <a:xfrm>
              <a:off x="6327494" y="5042703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B429038-945C-43C9-8342-23FF1CAF6F48}"/>
                </a:ext>
              </a:extLst>
            </p:cNvPr>
            <p:cNvSpPr/>
            <p:nvPr/>
          </p:nvSpPr>
          <p:spPr>
            <a:xfrm>
              <a:off x="6306274" y="5368723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9B5C4EF1-CD0C-4772-92CA-6EBBB02F6EFB}"/>
                </a:ext>
              </a:extLst>
            </p:cNvPr>
            <p:cNvSpPr/>
            <p:nvPr/>
          </p:nvSpPr>
          <p:spPr>
            <a:xfrm>
              <a:off x="4855580" y="645288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E3E8C2A9-E694-4312-B143-968116BC77D8}"/>
                </a:ext>
              </a:extLst>
            </p:cNvPr>
            <p:cNvSpPr/>
            <p:nvPr/>
          </p:nvSpPr>
          <p:spPr>
            <a:xfrm>
              <a:off x="5131444" y="484207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C4DFE48-78D5-4257-9E5D-15DF67F6ED27}"/>
                </a:ext>
              </a:extLst>
            </p:cNvPr>
            <p:cNvSpPr/>
            <p:nvPr/>
          </p:nvSpPr>
          <p:spPr>
            <a:xfrm>
              <a:off x="5413094" y="504270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38A0AF4-9AC6-4F9A-878E-038F930E40C2}"/>
                </a:ext>
              </a:extLst>
            </p:cNvPr>
            <p:cNvSpPr/>
            <p:nvPr/>
          </p:nvSpPr>
          <p:spPr>
            <a:xfrm>
              <a:off x="5148805" y="529927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2BBF0EB-775F-4436-9DB4-6FEF326D3539}"/>
                </a:ext>
              </a:extLst>
            </p:cNvPr>
            <p:cNvSpPr/>
            <p:nvPr/>
          </p:nvSpPr>
          <p:spPr>
            <a:xfrm>
              <a:off x="5289631" y="5636871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48514348-B384-4903-85A2-18FB074647E8}"/>
                </a:ext>
              </a:extLst>
            </p:cNvPr>
            <p:cNvSpPr/>
            <p:nvPr/>
          </p:nvSpPr>
          <p:spPr>
            <a:xfrm>
              <a:off x="5754548" y="598604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99BB568-7219-4C42-8C37-A442A1EED5D7}"/>
                </a:ext>
              </a:extLst>
            </p:cNvPr>
            <p:cNvSpPr/>
            <p:nvPr/>
          </p:nvSpPr>
          <p:spPr>
            <a:xfrm>
              <a:off x="5698603" y="566387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E032332-C00D-46C9-B526-8FF96D08B2F1}"/>
                </a:ext>
              </a:extLst>
            </p:cNvPr>
            <p:cNvSpPr/>
            <p:nvPr/>
          </p:nvSpPr>
          <p:spPr>
            <a:xfrm>
              <a:off x="6070922" y="597832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DEAC596-A9C6-4DDD-8BA3-C9A5657DECF4}"/>
                </a:ext>
              </a:extLst>
            </p:cNvPr>
            <p:cNvSpPr/>
            <p:nvPr/>
          </p:nvSpPr>
          <p:spPr>
            <a:xfrm>
              <a:off x="6362219" y="606127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7E6F132-60E2-47C5-991B-157980BB85EA}"/>
                </a:ext>
              </a:extLst>
            </p:cNvPr>
            <p:cNvSpPr/>
            <p:nvPr/>
          </p:nvSpPr>
          <p:spPr>
            <a:xfrm>
              <a:off x="4917312" y="569281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D47B313-2BB6-47EF-B2D9-464CE1F6B69C}"/>
                </a:ext>
              </a:extLst>
            </p:cNvPr>
            <p:cNvSpPr/>
            <p:nvPr/>
          </p:nvSpPr>
          <p:spPr>
            <a:xfrm>
              <a:off x="4942390" y="614615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BDE18A7-81B3-42F6-B550-EA6161298170}"/>
                </a:ext>
              </a:extLst>
            </p:cNvPr>
            <p:cNvSpPr/>
            <p:nvPr/>
          </p:nvSpPr>
          <p:spPr>
            <a:xfrm>
              <a:off x="5604078" y="6252258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DE30760-1ED5-4373-AD5A-2F2EBE0705C8}"/>
                </a:ext>
              </a:extLst>
            </p:cNvPr>
            <p:cNvSpPr/>
            <p:nvPr/>
          </p:nvSpPr>
          <p:spPr>
            <a:xfrm>
              <a:off x="5976396" y="636993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2CB2828-4204-44CC-8F87-E4ED9548F939}"/>
                </a:ext>
              </a:extLst>
            </p:cNvPr>
            <p:cNvSpPr/>
            <p:nvPr/>
          </p:nvSpPr>
          <p:spPr>
            <a:xfrm>
              <a:off x="5445889" y="598989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F0F7FF4B-EDD2-4D2C-ABAB-8B92137E3CE2}"/>
                </a:ext>
              </a:extLst>
            </p:cNvPr>
            <p:cNvSpPr/>
            <p:nvPr/>
          </p:nvSpPr>
          <p:spPr>
            <a:xfrm>
              <a:off x="5239473" y="638536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B535B7E-2432-4A83-8C3F-B263A92EBC6B}"/>
              </a:ext>
            </a:extLst>
          </p:cNvPr>
          <p:cNvGrpSpPr/>
          <p:nvPr/>
        </p:nvGrpSpPr>
        <p:grpSpPr>
          <a:xfrm>
            <a:off x="6893797" y="3729497"/>
            <a:ext cx="4327677" cy="2276585"/>
            <a:chOff x="6893797" y="3729497"/>
            <a:chExt cx="4327677" cy="22765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745459D4-1A37-4221-A8A6-DED9286EDAE1}"/>
                    </a:ext>
                  </a:extLst>
                </p:cNvPr>
                <p:cNvSpPr txBox="1"/>
                <p:nvPr/>
              </p:nvSpPr>
              <p:spPr>
                <a:xfrm>
                  <a:off x="6893797" y="3960405"/>
                  <a:ext cx="2439707" cy="14522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nl-NL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𝑚𝑖𝑛</m:t>
                        </m:r>
                        <m:d>
                          <m:dPr>
                            <m:ctrlPr>
                              <a:rPr kumimoji="0" lang="nl-NL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nl-NL" sz="2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0" lang="nl-NL" sz="2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kumimoji="0" lang="nl-NL" sz="2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kumimoji="0" lang="nl-NL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nl-NL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kumimoji="0" lang="nl-NL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0" lang="nl-NL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nl-NL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nary>
                              </m:num>
                              <m:den>
                                <m:sSub>
                                  <m:sSubPr>
                                    <m:ctrlPr>
                                      <a:rPr kumimoji="0" lang="nl-NL" sz="2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nl-NL" sz="2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nl-NL" sz="2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kumimoji="0" lang="nl-NL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749D006-EBC6-444C-8ADB-041CBA1FA2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3797" y="3960405"/>
                  <a:ext cx="2439707" cy="145225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64DF04D-C148-439F-B432-1B8962BFDBE0}"/>
                </a:ext>
              </a:extLst>
            </p:cNvPr>
            <p:cNvSpPr txBox="1"/>
            <p:nvPr/>
          </p:nvSpPr>
          <p:spPr>
            <a:xfrm>
              <a:off x="8911944" y="3729497"/>
              <a:ext cx="2308645" cy="496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WITHIN</a:t>
              </a:r>
              <a:r>
                <a:rPr kumimoji="0" lang="nl-NL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 VARIANCE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C803AEA-E5F4-48F2-A45C-277DC4634239}"/>
                </a:ext>
              </a:extLst>
            </p:cNvPr>
            <p:cNvSpPr txBox="1"/>
            <p:nvPr/>
          </p:nvSpPr>
          <p:spPr>
            <a:xfrm>
              <a:off x="8870381" y="5452084"/>
              <a:ext cx="235109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BETWEEN</a:t>
              </a:r>
              <a:r>
                <a:rPr kumimoji="0" lang="nl-NL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 VARIANCE</a:t>
              </a:r>
            </a:p>
          </p:txBody>
        </p:sp>
        <p:cxnSp>
          <p:nvCxnSpPr>
            <p:cNvPr id="156" name="Elbow Connector 19">
              <a:extLst>
                <a:ext uri="{FF2B5EF4-FFF2-40B4-BE49-F238E27FC236}">
                  <a16:creationId xmlns:a16="http://schemas.microsoft.com/office/drawing/2014/main" id="{2F54FFF4-3A85-4BFA-9FE8-A50168C10959}"/>
                </a:ext>
              </a:extLst>
            </p:cNvPr>
            <p:cNvCxnSpPr>
              <a:stCxn id="154" idx="1"/>
            </p:cNvCxnSpPr>
            <p:nvPr/>
          </p:nvCxnSpPr>
          <p:spPr>
            <a:xfrm rot="10800000" flipV="1">
              <a:off x="8487072" y="3977834"/>
              <a:ext cx="424872" cy="499808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157" name="Elbow Connector 273">
              <a:extLst>
                <a:ext uri="{FF2B5EF4-FFF2-40B4-BE49-F238E27FC236}">
                  <a16:creationId xmlns:a16="http://schemas.microsoft.com/office/drawing/2014/main" id="{E8307E39-EFBD-4188-B4F7-6B8ADE2E3B2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463981" y="5285732"/>
              <a:ext cx="424872" cy="471146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  <a:tailEnd type="triangle"/>
            </a:ln>
            <a:effectLst/>
          </p:spPr>
        </p:cxnSp>
      </p:grpSp>
      <p:sp>
        <p:nvSpPr>
          <p:cNvPr id="158" name="Rectangle 8">
            <a:extLst>
              <a:ext uri="{FF2B5EF4-FFF2-40B4-BE49-F238E27FC236}">
                <a16:creationId xmlns:a16="http://schemas.microsoft.com/office/drawing/2014/main" id="{C4B0B43B-75CF-425D-AE1C-A37ED81C05BB}"/>
              </a:ext>
            </a:extLst>
          </p:cNvPr>
          <p:cNvSpPr txBox="1">
            <a:spLocks noChangeArrowheads="1"/>
          </p:cNvSpPr>
          <p:nvPr/>
        </p:nvSpPr>
        <p:spPr>
          <a:xfrm>
            <a:off x="5985286" y="1942341"/>
            <a:ext cx="6431464" cy="1472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800" b="1" u="sng" dirty="0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Structure if: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	1)	Samples within the cluster are close to each other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	2)	Clusters are far apart</a:t>
            </a:r>
            <a:endParaRPr lang="en-US" altLang="en-US" sz="1800" dirty="0">
              <a:solidFill>
                <a:prstClr val="black"/>
              </a:solidFill>
              <a:latin typeface="Segoe UI Light"/>
              <a:ea typeface="ＭＳ Ｐゴシック" panose="020B0600070205080204" pitchFamily="34" charset="-128"/>
              <a:sym typeface="Symbol" panose="05050102010706020507" pitchFamily="18" charset="2"/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81DE2F7-1B8F-48AE-89FC-0C0C27D98E57}"/>
              </a:ext>
            </a:extLst>
          </p:cNvPr>
          <p:cNvGrpSpPr/>
          <p:nvPr/>
        </p:nvGrpSpPr>
        <p:grpSpPr>
          <a:xfrm>
            <a:off x="773034" y="3292918"/>
            <a:ext cx="2290479" cy="2185964"/>
            <a:chOff x="4272988" y="2839656"/>
            <a:chExt cx="2494344" cy="2380527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E12BB96-D2CE-4C4A-8ED3-5F6660534E0C}"/>
                </a:ext>
              </a:extLst>
            </p:cNvPr>
            <p:cNvSpPr/>
            <p:nvPr/>
          </p:nvSpPr>
          <p:spPr>
            <a:xfrm>
              <a:off x="4791919" y="399326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3EBF490-ECAE-4C62-8670-8F6F920C35CD}"/>
                </a:ext>
              </a:extLst>
            </p:cNvPr>
            <p:cNvSpPr/>
            <p:nvPr/>
          </p:nvSpPr>
          <p:spPr>
            <a:xfrm>
              <a:off x="5152663" y="4110941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4CC7228-928A-443C-933E-0B67B24DB08D}"/>
                </a:ext>
              </a:extLst>
            </p:cNvPr>
            <p:cNvSpPr/>
            <p:nvPr/>
          </p:nvSpPr>
          <p:spPr>
            <a:xfrm>
              <a:off x="5096719" y="429806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C10E3B6-4EE1-4E5A-8545-5CDB49D772A3}"/>
                </a:ext>
              </a:extLst>
            </p:cNvPr>
            <p:cNvSpPr/>
            <p:nvPr/>
          </p:nvSpPr>
          <p:spPr>
            <a:xfrm>
              <a:off x="5353291" y="433471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9AA4CE5E-2E23-48AD-B97A-1877C83B7011}"/>
                </a:ext>
              </a:extLst>
            </p:cNvPr>
            <p:cNvSpPr/>
            <p:nvPr/>
          </p:nvSpPr>
          <p:spPr>
            <a:xfrm>
              <a:off x="5656162" y="438294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A99E0E4-ECA0-4246-9ACF-A2757C1458C4}"/>
                </a:ext>
              </a:extLst>
            </p:cNvPr>
            <p:cNvSpPr/>
            <p:nvPr/>
          </p:nvSpPr>
          <p:spPr>
            <a:xfrm>
              <a:off x="5866436" y="474369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FFB8E70-ABC5-45D2-8B83-79553E409AC2}"/>
                </a:ext>
              </a:extLst>
            </p:cNvPr>
            <p:cNvSpPr/>
            <p:nvPr/>
          </p:nvSpPr>
          <p:spPr>
            <a:xfrm>
              <a:off x="4907665" y="348397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8ACAFC7-8161-4482-A6C4-CBFBA6CE1F3A}"/>
                </a:ext>
              </a:extLst>
            </p:cNvPr>
            <p:cNvSpPr/>
            <p:nvPr/>
          </p:nvSpPr>
          <p:spPr>
            <a:xfrm>
              <a:off x="5198962" y="342803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0507F3E-1568-4937-B2A4-08A1369D029D}"/>
                </a:ext>
              </a:extLst>
            </p:cNvPr>
            <p:cNvSpPr/>
            <p:nvPr/>
          </p:nvSpPr>
          <p:spPr>
            <a:xfrm>
              <a:off x="5050420" y="385822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6B06FAF-1443-4B89-8AD7-9BCFAEA40F00}"/>
                </a:ext>
              </a:extLst>
            </p:cNvPr>
            <p:cNvSpPr/>
            <p:nvPr/>
          </p:nvSpPr>
          <p:spPr>
            <a:xfrm>
              <a:off x="5469038" y="368653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3819688-77BE-455D-80A5-D78DD6545038}"/>
                </a:ext>
              </a:extLst>
            </p:cNvPr>
            <p:cNvSpPr/>
            <p:nvPr/>
          </p:nvSpPr>
          <p:spPr>
            <a:xfrm>
              <a:off x="5447818" y="401255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31E001D-5537-4201-B0AC-08C8AAAD405A}"/>
                </a:ext>
              </a:extLst>
            </p:cNvPr>
            <p:cNvSpPr/>
            <p:nvPr/>
          </p:nvSpPr>
          <p:spPr>
            <a:xfrm>
              <a:off x="5739114" y="38524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B64F4B09-F57D-49F1-9379-436045B69F8F}"/>
                </a:ext>
              </a:extLst>
            </p:cNvPr>
            <p:cNvSpPr/>
            <p:nvPr/>
          </p:nvSpPr>
          <p:spPr>
            <a:xfrm>
              <a:off x="5660020" y="414373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6B0A3DF-63B6-4CF7-ACDD-562393564604}"/>
                </a:ext>
              </a:extLst>
            </p:cNvPr>
            <p:cNvSpPr/>
            <p:nvPr/>
          </p:nvSpPr>
          <p:spPr>
            <a:xfrm>
              <a:off x="5870293" y="419196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60A1CF7-9203-4186-8F7F-6595D5332DEB}"/>
                </a:ext>
              </a:extLst>
            </p:cNvPr>
            <p:cNvSpPr/>
            <p:nvPr/>
          </p:nvSpPr>
          <p:spPr>
            <a:xfrm>
              <a:off x="6092142" y="425176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4EEE900-2D19-446C-824C-04B24001677C}"/>
                </a:ext>
              </a:extLst>
            </p:cNvPr>
            <p:cNvSpPr/>
            <p:nvPr/>
          </p:nvSpPr>
          <p:spPr>
            <a:xfrm>
              <a:off x="5932025" y="44620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0A9A0F7-D547-4784-9783-1D66B475C069}"/>
                </a:ext>
              </a:extLst>
            </p:cNvPr>
            <p:cNvSpPr/>
            <p:nvPr/>
          </p:nvSpPr>
          <p:spPr>
            <a:xfrm>
              <a:off x="6200172" y="4487118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6ABBEB7-72C5-4C8B-AD7E-F9D4D342D907}"/>
                </a:ext>
              </a:extLst>
            </p:cNvPr>
            <p:cNvSpPr/>
            <p:nvPr/>
          </p:nvSpPr>
          <p:spPr>
            <a:xfrm>
              <a:off x="6306273" y="3551498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25D0C83-52E5-4219-98B5-5797A0353D73}"/>
                </a:ext>
              </a:extLst>
            </p:cNvPr>
            <p:cNvSpPr/>
            <p:nvPr/>
          </p:nvSpPr>
          <p:spPr>
            <a:xfrm>
              <a:off x="6400800" y="419003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163C2AF-CF2B-4E1C-A21E-4C85E2EBA941}"/>
                </a:ext>
              </a:extLst>
            </p:cNvPr>
            <p:cNvSpPr/>
            <p:nvPr/>
          </p:nvSpPr>
          <p:spPr>
            <a:xfrm>
              <a:off x="6449027" y="468967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2376BB9-500A-44FB-83E0-D7820A70F198}"/>
                </a:ext>
              </a:extLst>
            </p:cNvPr>
            <p:cNvSpPr/>
            <p:nvPr/>
          </p:nvSpPr>
          <p:spPr>
            <a:xfrm>
              <a:off x="6184739" y="479577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6B7ECB8-B821-43A3-B3C5-CC4848FC79A9}"/>
                </a:ext>
              </a:extLst>
            </p:cNvPr>
            <p:cNvSpPr/>
            <p:nvPr/>
          </p:nvSpPr>
          <p:spPr>
            <a:xfrm>
              <a:off x="4272988" y="34859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5237098-AC42-4A1E-84C8-8D08F5139F02}"/>
                </a:ext>
              </a:extLst>
            </p:cNvPr>
            <p:cNvSpPr/>
            <p:nvPr/>
          </p:nvSpPr>
          <p:spPr>
            <a:xfrm>
              <a:off x="4703180" y="324477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F7697B2-F92D-4139-A8EF-302B7988C1C8}"/>
                </a:ext>
              </a:extLst>
            </p:cNvPr>
            <p:cNvSpPr/>
            <p:nvPr/>
          </p:nvSpPr>
          <p:spPr>
            <a:xfrm>
              <a:off x="4554638" y="368653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CE60AF5-A597-4C74-A096-DE386414CE9B}"/>
                </a:ext>
              </a:extLst>
            </p:cNvPr>
            <p:cNvSpPr/>
            <p:nvPr/>
          </p:nvSpPr>
          <p:spPr>
            <a:xfrm>
              <a:off x="4290349" y="39431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DD94828-08B7-4881-9A45-D80F8A7CC2A5}"/>
                </a:ext>
              </a:extLst>
            </p:cNvPr>
            <p:cNvSpPr/>
            <p:nvPr/>
          </p:nvSpPr>
          <p:spPr>
            <a:xfrm>
              <a:off x="4431175" y="428070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8A0A0A6-A9EE-4331-83B1-982DF7B8EEDC}"/>
                </a:ext>
              </a:extLst>
            </p:cNvPr>
            <p:cNvSpPr/>
            <p:nvPr/>
          </p:nvSpPr>
          <p:spPr>
            <a:xfrm>
              <a:off x="4896092" y="4629873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AB0791EE-7C15-4A2D-8967-9C18266E662F}"/>
                </a:ext>
              </a:extLst>
            </p:cNvPr>
            <p:cNvSpPr/>
            <p:nvPr/>
          </p:nvSpPr>
          <p:spPr>
            <a:xfrm>
              <a:off x="4840147" y="43077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525E5DA5-A308-4A8E-AB9C-671BD93503D3}"/>
                </a:ext>
              </a:extLst>
            </p:cNvPr>
            <p:cNvSpPr/>
            <p:nvPr/>
          </p:nvSpPr>
          <p:spPr>
            <a:xfrm>
              <a:off x="5212466" y="462215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DCD815F-01B9-4216-84D5-7CA320DFABD6}"/>
                </a:ext>
              </a:extLst>
            </p:cNvPr>
            <p:cNvSpPr/>
            <p:nvPr/>
          </p:nvSpPr>
          <p:spPr>
            <a:xfrm>
              <a:off x="5503763" y="47051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F4A44FE-D041-4E7A-AA5C-2421380F3375}"/>
                </a:ext>
              </a:extLst>
            </p:cNvPr>
            <p:cNvSpPr/>
            <p:nvPr/>
          </p:nvSpPr>
          <p:spPr>
            <a:xfrm>
              <a:off x="5308922" y="495010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498086B-5986-44EF-BB49-67DD8AB8D2A1}"/>
                </a:ext>
              </a:extLst>
            </p:cNvPr>
            <p:cNvSpPr/>
            <p:nvPr/>
          </p:nvSpPr>
          <p:spPr>
            <a:xfrm>
              <a:off x="5669666" y="499833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4038A92-A1B9-4BDB-823B-1149FA36347F}"/>
                </a:ext>
              </a:extLst>
            </p:cNvPr>
            <p:cNvSpPr/>
            <p:nvPr/>
          </p:nvSpPr>
          <p:spPr>
            <a:xfrm>
              <a:off x="6007262" y="50697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166EEB0-B853-4BD1-B858-6C812D5081C8}"/>
                </a:ext>
              </a:extLst>
            </p:cNvPr>
            <p:cNvSpPr/>
            <p:nvPr/>
          </p:nvSpPr>
          <p:spPr>
            <a:xfrm>
              <a:off x="6391155" y="502534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C9BB691-9C6F-45E2-BCD8-701DA131F34C}"/>
                </a:ext>
              </a:extLst>
            </p:cNvPr>
            <p:cNvSpPr/>
            <p:nvPr/>
          </p:nvSpPr>
          <p:spPr>
            <a:xfrm>
              <a:off x="4587433" y="463373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E76C0F5-9E6A-4FF5-A8BE-F8778FD5EFA7}"/>
                </a:ext>
              </a:extLst>
            </p:cNvPr>
            <p:cNvSpPr/>
            <p:nvPr/>
          </p:nvSpPr>
          <p:spPr>
            <a:xfrm>
              <a:off x="4890304" y="294575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8D04ADB-ABE1-4E14-9B47-59DA72ACBAC6}"/>
                </a:ext>
              </a:extLst>
            </p:cNvPr>
            <p:cNvSpPr/>
            <p:nvPr/>
          </p:nvSpPr>
          <p:spPr>
            <a:xfrm>
              <a:off x="5281914" y="283965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E04D071-8989-471A-BE4F-073E7885E015}"/>
                </a:ext>
              </a:extLst>
            </p:cNvPr>
            <p:cNvSpPr/>
            <p:nvPr/>
          </p:nvSpPr>
          <p:spPr>
            <a:xfrm>
              <a:off x="5168096" y="307307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0E5E903-A128-45BF-A5F7-4AE7A2C0FAD5}"/>
                </a:ext>
              </a:extLst>
            </p:cNvPr>
            <p:cNvSpPr/>
            <p:nvPr/>
          </p:nvSpPr>
          <p:spPr>
            <a:xfrm>
              <a:off x="5551990" y="29361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91BB24AA-9D10-458D-869D-658D86C78B0D}"/>
                </a:ext>
              </a:extLst>
            </p:cNvPr>
            <p:cNvSpPr/>
            <p:nvPr/>
          </p:nvSpPr>
          <p:spPr>
            <a:xfrm>
              <a:off x="5623367" y="319268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B81726ED-1FD4-45C2-ADA8-38E510DE3CAC}"/>
                </a:ext>
              </a:extLst>
            </p:cNvPr>
            <p:cNvSpPr/>
            <p:nvPr/>
          </p:nvSpPr>
          <p:spPr>
            <a:xfrm>
              <a:off x="5509549" y="341453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9B5017A7-8D0E-4120-90D6-C4AD8624619B}"/>
                </a:ext>
              </a:extLst>
            </p:cNvPr>
            <p:cNvSpPr/>
            <p:nvPr/>
          </p:nvSpPr>
          <p:spPr>
            <a:xfrm>
              <a:off x="5789271" y="3520633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B1672B4-1F89-4187-AD6E-A145A17355F0}"/>
                </a:ext>
              </a:extLst>
            </p:cNvPr>
            <p:cNvSpPr/>
            <p:nvPr/>
          </p:nvSpPr>
          <p:spPr>
            <a:xfrm>
              <a:off x="6080567" y="364988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26531329-1517-4D51-8A12-E4E6F217DBAD}"/>
                </a:ext>
              </a:extLst>
            </p:cNvPr>
            <p:cNvSpPr/>
            <p:nvPr/>
          </p:nvSpPr>
          <p:spPr>
            <a:xfrm>
              <a:off x="6036198" y="396432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8DD53BDF-E397-45CB-BC12-7F8421B00742}"/>
                </a:ext>
              </a:extLst>
            </p:cNvPr>
            <p:cNvSpPr/>
            <p:nvPr/>
          </p:nvSpPr>
          <p:spPr>
            <a:xfrm>
              <a:off x="6269620" y="38505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0B9584A7-70A1-4EED-98F7-68B7F1619A31}"/>
                </a:ext>
              </a:extLst>
            </p:cNvPr>
            <p:cNvSpPr/>
            <p:nvPr/>
          </p:nvSpPr>
          <p:spPr>
            <a:xfrm>
              <a:off x="5982182" y="336630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D610C66E-768F-4D26-A17A-54723DEA3C4C}"/>
                </a:ext>
              </a:extLst>
            </p:cNvPr>
            <p:cNvSpPr/>
            <p:nvPr/>
          </p:nvSpPr>
          <p:spPr>
            <a:xfrm>
              <a:off x="5937813" y="297469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07A935CE-05F8-4001-9D9B-A6B22B4C30C6}"/>
                </a:ext>
              </a:extLst>
            </p:cNvPr>
            <p:cNvSpPr/>
            <p:nvPr/>
          </p:nvSpPr>
          <p:spPr>
            <a:xfrm>
              <a:off x="6298557" y="32891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D085C8A-46D6-4595-987C-D0D0DF27CD69}"/>
                </a:ext>
              </a:extLst>
            </p:cNvPr>
            <p:cNvSpPr/>
            <p:nvPr/>
          </p:nvSpPr>
          <p:spPr>
            <a:xfrm>
              <a:off x="6589853" y="398555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F1D72F9-4910-42ED-9663-5075B5D09009}"/>
                </a:ext>
              </a:extLst>
            </p:cNvPr>
            <p:cNvSpPr/>
            <p:nvPr/>
          </p:nvSpPr>
          <p:spPr>
            <a:xfrm>
              <a:off x="6614931" y="435786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B66D08E-AD0D-4995-9AD7-50C53521FF65}"/>
                </a:ext>
              </a:extLst>
            </p:cNvPr>
            <p:cNvSpPr/>
            <p:nvPr/>
          </p:nvSpPr>
          <p:spPr>
            <a:xfrm>
              <a:off x="6616861" y="368846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6655F02-29B4-4931-A704-63E77AF0D74D}"/>
              </a:ext>
            </a:extLst>
          </p:cNvPr>
          <p:cNvGrpSpPr/>
          <p:nvPr/>
        </p:nvGrpSpPr>
        <p:grpSpPr>
          <a:xfrm rot="20540328">
            <a:off x="3177874" y="2209437"/>
            <a:ext cx="1521673" cy="1670473"/>
            <a:chOff x="4855580" y="4784202"/>
            <a:chExt cx="1657110" cy="1819154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2309AF-F858-4C94-B9C1-43FDBB0EEC04}"/>
                </a:ext>
              </a:extLst>
            </p:cNvPr>
            <p:cNvSpPr/>
            <p:nvPr/>
          </p:nvSpPr>
          <p:spPr>
            <a:xfrm>
              <a:off x="5650375" y="5349432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DC635CA-4366-454E-A539-BBCF70C965A7}"/>
                </a:ext>
              </a:extLst>
            </p:cNvPr>
            <p:cNvSpPr/>
            <p:nvPr/>
          </p:nvSpPr>
          <p:spPr>
            <a:xfrm>
              <a:off x="6011119" y="5467108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79F4AEA4-07CC-4545-A366-F832AF49164C}"/>
                </a:ext>
              </a:extLst>
            </p:cNvPr>
            <p:cNvSpPr/>
            <p:nvPr/>
          </p:nvSpPr>
          <p:spPr>
            <a:xfrm>
              <a:off x="5955175" y="5654232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1B991A48-213D-4EDD-AE70-9C8397038D56}"/>
                </a:ext>
              </a:extLst>
            </p:cNvPr>
            <p:cNvSpPr/>
            <p:nvPr/>
          </p:nvSpPr>
          <p:spPr>
            <a:xfrm>
              <a:off x="6211747" y="569088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881E2CFA-16BF-4B7F-9B69-A213B5E1FB14}"/>
                </a:ext>
              </a:extLst>
            </p:cNvPr>
            <p:cNvSpPr/>
            <p:nvPr/>
          </p:nvSpPr>
          <p:spPr>
            <a:xfrm>
              <a:off x="5766121" y="484014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D611D21-0D1C-4BB1-9012-D711822D31B7}"/>
                </a:ext>
              </a:extLst>
            </p:cNvPr>
            <p:cNvSpPr/>
            <p:nvPr/>
          </p:nvSpPr>
          <p:spPr>
            <a:xfrm>
              <a:off x="6057418" y="4784202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E8BFF3D-5906-4991-AA09-B178E3B449A0}"/>
                </a:ext>
              </a:extLst>
            </p:cNvPr>
            <p:cNvSpPr/>
            <p:nvPr/>
          </p:nvSpPr>
          <p:spPr>
            <a:xfrm>
              <a:off x="5908876" y="5214394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0A3A9-E8B2-4583-BBFF-655061E6A830}"/>
                </a:ext>
              </a:extLst>
            </p:cNvPr>
            <p:cNvSpPr/>
            <p:nvPr/>
          </p:nvSpPr>
          <p:spPr>
            <a:xfrm>
              <a:off x="6327494" y="5042703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7C30569-20BD-49A7-B4C0-0C9F52BBB1BB}"/>
                </a:ext>
              </a:extLst>
            </p:cNvPr>
            <p:cNvSpPr/>
            <p:nvPr/>
          </p:nvSpPr>
          <p:spPr>
            <a:xfrm>
              <a:off x="6306274" y="5368723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5F0F55D9-DE1E-4992-8897-BA8C8DE52F22}"/>
                </a:ext>
              </a:extLst>
            </p:cNvPr>
            <p:cNvSpPr/>
            <p:nvPr/>
          </p:nvSpPr>
          <p:spPr>
            <a:xfrm>
              <a:off x="4855580" y="6452885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4F9A63A-507B-4E9C-BC56-F41474B4ECBA}"/>
                </a:ext>
              </a:extLst>
            </p:cNvPr>
            <p:cNvSpPr/>
            <p:nvPr/>
          </p:nvSpPr>
          <p:spPr>
            <a:xfrm>
              <a:off x="5131444" y="484207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1C663128-D6DC-448C-9A40-7798B7F341F5}"/>
                </a:ext>
              </a:extLst>
            </p:cNvPr>
            <p:cNvSpPr/>
            <p:nvPr/>
          </p:nvSpPr>
          <p:spPr>
            <a:xfrm>
              <a:off x="5413094" y="5042704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9886A19-4350-45BE-94B7-EFC4E66A39E9}"/>
                </a:ext>
              </a:extLst>
            </p:cNvPr>
            <p:cNvSpPr/>
            <p:nvPr/>
          </p:nvSpPr>
          <p:spPr>
            <a:xfrm>
              <a:off x="5148805" y="529927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00369B6-BDE3-457A-93CC-C50D803207C4}"/>
                </a:ext>
              </a:extLst>
            </p:cNvPr>
            <p:cNvSpPr/>
            <p:nvPr/>
          </p:nvSpPr>
          <p:spPr>
            <a:xfrm>
              <a:off x="5289631" y="5636871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B95AEA29-E4F5-45D1-BC1E-D9B3C8FD8737}"/>
                </a:ext>
              </a:extLst>
            </p:cNvPr>
            <p:cNvSpPr/>
            <p:nvPr/>
          </p:nvSpPr>
          <p:spPr>
            <a:xfrm>
              <a:off x="5754548" y="5986040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4096F16-2DB1-440B-973B-94BE45205BCF}"/>
                </a:ext>
              </a:extLst>
            </p:cNvPr>
            <p:cNvSpPr/>
            <p:nvPr/>
          </p:nvSpPr>
          <p:spPr>
            <a:xfrm>
              <a:off x="5698603" y="5663879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569A3F9A-4368-4B70-8C2A-B6879B93119C}"/>
                </a:ext>
              </a:extLst>
            </p:cNvPr>
            <p:cNvSpPr/>
            <p:nvPr/>
          </p:nvSpPr>
          <p:spPr>
            <a:xfrm>
              <a:off x="6070922" y="5978324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F04E098C-038E-49C5-BD9A-BF909CAA104F}"/>
                </a:ext>
              </a:extLst>
            </p:cNvPr>
            <p:cNvSpPr/>
            <p:nvPr/>
          </p:nvSpPr>
          <p:spPr>
            <a:xfrm>
              <a:off x="6362219" y="606127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49FCCA4-C79B-49B5-A922-935F366847AC}"/>
                </a:ext>
              </a:extLst>
            </p:cNvPr>
            <p:cNvSpPr/>
            <p:nvPr/>
          </p:nvSpPr>
          <p:spPr>
            <a:xfrm>
              <a:off x="4917312" y="569281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3AC50717-34F4-454E-A88C-D98B0CFA825A}"/>
                </a:ext>
              </a:extLst>
            </p:cNvPr>
            <p:cNvSpPr/>
            <p:nvPr/>
          </p:nvSpPr>
          <p:spPr>
            <a:xfrm>
              <a:off x="4942390" y="6146157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DB725C3-C000-4F0C-AA32-FA7047110596}"/>
                </a:ext>
              </a:extLst>
            </p:cNvPr>
            <p:cNvSpPr/>
            <p:nvPr/>
          </p:nvSpPr>
          <p:spPr>
            <a:xfrm>
              <a:off x="5604078" y="6252258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E5B45866-350D-4C3E-8B86-510690089A66}"/>
                </a:ext>
              </a:extLst>
            </p:cNvPr>
            <p:cNvSpPr/>
            <p:nvPr/>
          </p:nvSpPr>
          <p:spPr>
            <a:xfrm>
              <a:off x="5976396" y="6369934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6BEC817B-F2A5-4BEF-8525-CA59B5466D7E}"/>
                </a:ext>
              </a:extLst>
            </p:cNvPr>
            <p:cNvSpPr/>
            <p:nvPr/>
          </p:nvSpPr>
          <p:spPr>
            <a:xfrm>
              <a:off x="5445889" y="5989899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660AC74-A937-49C6-AA43-C079B68ED3BF}"/>
                </a:ext>
              </a:extLst>
            </p:cNvPr>
            <p:cNvSpPr/>
            <p:nvPr/>
          </p:nvSpPr>
          <p:spPr>
            <a:xfrm>
              <a:off x="5239473" y="6385367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236" name="Title 3">
            <a:extLst>
              <a:ext uri="{FF2B5EF4-FFF2-40B4-BE49-F238E27FC236}">
                <a16:creationId xmlns:a16="http://schemas.microsoft.com/office/drawing/2014/main" id="{ED44D00F-06AF-4197-95AC-20C7856AF52A}"/>
              </a:ext>
            </a:extLst>
          </p:cNvPr>
          <p:cNvSpPr txBox="1">
            <a:spLocks/>
          </p:cNvSpPr>
          <p:nvPr/>
        </p:nvSpPr>
        <p:spPr>
          <a:xfrm>
            <a:off x="902759" y="1365003"/>
            <a:ext cx="8040059" cy="5130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3C9BD5">
                    <a:lumMod val="50000"/>
                  </a:srgbClr>
                </a:solidFill>
                <a:latin typeface="Segoe UI Light"/>
              </a:rPr>
              <a:t>WHEN IS THERE STRUCTURE?</a:t>
            </a:r>
          </a:p>
        </p:txBody>
      </p:sp>
      <p:sp>
        <p:nvSpPr>
          <p:cNvPr id="241" name="Title 2">
            <a:extLst>
              <a:ext uri="{FF2B5EF4-FFF2-40B4-BE49-F238E27FC236}">
                <a16:creationId xmlns:a16="http://schemas.microsoft.com/office/drawing/2014/main" id="{041C2D4B-B81E-40FE-B6F3-0A410B0EBFB6}"/>
              </a:ext>
            </a:extLst>
          </p:cNvPr>
          <p:cNvSpPr txBox="1">
            <a:spLocks/>
          </p:cNvSpPr>
          <p:nvPr/>
        </p:nvSpPr>
        <p:spPr>
          <a:xfrm>
            <a:off x="902759" y="179387"/>
            <a:ext cx="10515600" cy="633600"/>
          </a:xfrm>
        </p:spPr>
        <p:txBody>
          <a:bodyPr/>
          <a:lstStyle>
            <a:defPPr>
              <a:defRPr lang="en-NL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0" cap="all" baseline="0">
                <a:solidFill>
                  <a:srgbClr val="3C9BD5">
                    <a:lumMod val="50000"/>
                  </a:srgbClr>
                </a:solidFill>
                <a:latin typeface="Segoe UI Light"/>
                <a:ea typeface="+mj-ea"/>
                <a:cs typeface="+mj-cs"/>
              </a:defRPr>
            </a:lvl1pPr>
          </a:lstStyle>
          <a:p>
            <a:r>
              <a:rPr lang="en-US" dirty="0"/>
              <a:t>What is a cluster?</a:t>
            </a:r>
          </a:p>
        </p:txBody>
      </p:sp>
    </p:spTree>
    <p:extLst>
      <p:ext uri="{BB962C8B-B14F-4D97-AF65-F5344CB8AC3E}">
        <p14:creationId xmlns:p14="http://schemas.microsoft.com/office/powerpoint/2010/main" val="191385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8" grpId="0"/>
      <p:bldP spid="2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theory</a:t>
            </a:r>
            <a:endParaRPr kumimoji="0" lang="en-US" sz="65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j-ea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4338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Metrics and linkages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92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DR">
  <a:themeElements>
    <a:clrScheme name="bigdata">
      <a:dk1>
        <a:sysClr val="windowText" lastClr="000000"/>
      </a:dk1>
      <a:lt1>
        <a:sysClr val="window" lastClr="FFFFFF"/>
      </a:lt1>
      <a:dk2>
        <a:srgbClr val="FFFFFF"/>
      </a:dk2>
      <a:lt2>
        <a:srgbClr val="E7E6E6"/>
      </a:lt2>
      <a:accent1>
        <a:srgbClr val="3C9BD5"/>
      </a:accent1>
      <a:accent2>
        <a:srgbClr val="A1C93A"/>
      </a:accent2>
      <a:accent3>
        <a:srgbClr val="187398"/>
      </a:accent3>
      <a:accent4>
        <a:srgbClr val="634DA9"/>
      </a:accent4>
      <a:accent5>
        <a:srgbClr val="C4232A"/>
      </a:accent5>
      <a:accent6>
        <a:srgbClr val="70AD47"/>
      </a:accent6>
      <a:hlink>
        <a:srgbClr val="3F84C5"/>
      </a:hlink>
      <a:folHlink>
        <a:srgbClr val="954F72"/>
      </a:folHlink>
    </a:clrScheme>
    <a:fontScheme name="Segoe UI Ligh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DR PP template.potx" id="{96E6D8E9-3BF9-4D56-ACF8-C9AB86EA0F2C}" vid="{4D324913-086D-4713-A04E-7B38BF126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3098</Words>
  <Application>Microsoft Office PowerPoint</Application>
  <PresentationFormat>Widescreen</PresentationFormat>
  <Paragraphs>844</Paragraphs>
  <Slides>72</Slides>
  <Notes>63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7" baseType="lpstr">
      <vt:lpstr>ＭＳ Ｐゴシック</vt:lpstr>
      <vt:lpstr>Arial</vt:lpstr>
      <vt:lpstr>Calibri</vt:lpstr>
      <vt:lpstr>Calibri Light</vt:lpstr>
      <vt:lpstr>Cambria Math</vt:lpstr>
      <vt:lpstr>Courier New</vt:lpstr>
      <vt:lpstr>Segoe UI</vt:lpstr>
      <vt:lpstr>Segoe UI Black</vt:lpstr>
      <vt:lpstr>Segoe UI Light</vt:lpstr>
      <vt:lpstr>Segoe UI Light (Body)</vt:lpstr>
      <vt:lpstr>Tahoma</vt:lpstr>
      <vt:lpstr>Verdana</vt:lpstr>
      <vt:lpstr>Wingdings</vt:lpstr>
      <vt:lpstr>BDR</vt:lpstr>
      <vt:lpstr>Equation</vt:lpstr>
      <vt:lpstr>PowerPoint Presentation</vt:lpstr>
      <vt:lpstr>PowerPoint Presentation</vt:lpstr>
      <vt:lpstr>PowerPoint Presentation</vt:lpstr>
      <vt:lpstr>learnings</vt:lpstr>
      <vt:lpstr>applications</vt:lpstr>
      <vt:lpstr>PowerPoint Presentation</vt:lpstr>
      <vt:lpstr>PowerPoint Presentation</vt:lpstr>
      <vt:lpstr>PowerPoint Presentation</vt:lpstr>
      <vt:lpstr>PowerPoint Presentation</vt:lpstr>
      <vt:lpstr>SIMILARITY BETWEEN SAMPLES</vt:lpstr>
      <vt:lpstr>SIMILARITY BETWEEN SAMPLES</vt:lpstr>
      <vt:lpstr>METRICS</vt:lpstr>
      <vt:lpstr>METRICS</vt:lpstr>
      <vt:lpstr>METRICS</vt:lpstr>
      <vt:lpstr>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Dbscan: Density-based spatial clustering of applications with noise</vt:lpstr>
      <vt:lpstr>Dbscan</vt:lpstr>
      <vt:lpstr>Dbscan</vt:lpstr>
      <vt:lpstr>Dbscan</vt:lpstr>
      <vt:lpstr>Dbscan</vt:lpstr>
      <vt:lpstr>Dbscan</vt:lpstr>
      <vt:lpstr>Subjectivity in clustering</vt:lpstr>
      <vt:lpstr>PowerPoint Presentation</vt:lpstr>
      <vt:lpstr>PowerPoint Presentation</vt:lpstr>
      <vt:lpstr>PowerPoint Presentation</vt:lpstr>
      <vt:lpstr>Davies-Bouldin index</vt:lpstr>
      <vt:lpstr>Davies-Bouldin index (1: Tightness)</vt:lpstr>
      <vt:lpstr>Davies-Bouldin index (2: separation)</vt:lpstr>
      <vt:lpstr>Davies-Bouldin index (3: ratio)</vt:lpstr>
      <vt:lpstr>Davies-Bouldin index (4: take worst)</vt:lpstr>
      <vt:lpstr>Davies-Bouldin index (5: fin)</vt:lpstr>
      <vt:lpstr>Davies-Bouldin index (5: fin)</vt:lpstr>
      <vt:lpstr>Davies-Bouldin index (5: fin)</vt:lpstr>
      <vt:lpstr>SILHOUETTE SCORE</vt:lpstr>
      <vt:lpstr>INERTIA OR WITHIN-CLUSTER SUM OF SQUARES</vt:lpstr>
      <vt:lpstr>Comparison evaluation approaches</vt:lpstr>
      <vt:lpstr>dbscan</vt:lpstr>
      <vt:lpstr>Clustering: final remarks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Erdogan Taskesen</dc:creator>
  <cp:lastModifiedBy>Erdogan Taskesen</cp:lastModifiedBy>
  <cp:revision>225</cp:revision>
  <dcterms:created xsi:type="dcterms:W3CDTF">2019-06-18T09:00:10Z</dcterms:created>
  <dcterms:modified xsi:type="dcterms:W3CDTF">2024-10-09T22:39:28Z</dcterms:modified>
</cp:coreProperties>
</file>